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3" r:id="rId3"/>
    <p:sldId id="272" r:id="rId4"/>
    <p:sldId id="258" r:id="rId5"/>
    <p:sldId id="271" r:id="rId6"/>
    <p:sldId id="263" r:id="rId7"/>
    <p:sldId id="265" r:id="rId8"/>
    <p:sldId id="259" r:id="rId9"/>
    <p:sldId id="267" r:id="rId10"/>
    <p:sldId id="261" r:id="rId11"/>
    <p:sldId id="268" r:id="rId12"/>
    <p:sldId id="262" r:id="rId13"/>
    <p:sldId id="257" r:id="rId14"/>
    <p:sldId id="264" r:id="rId15"/>
    <p:sldId id="274" r:id="rId16"/>
    <p:sldId id="275" r:id="rId17"/>
    <p:sldId id="278" r:id="rId18"/>
    <p:sldId id="276" r:id="rId19"/>
    <p:sldId id="277" r:id="rId20"/>
    <p:sldId id="269" r:id="rId21"/>
    <p:sldId id="270" r:id="rId22"/>
  </p:sldIdLst>
  <p:sldSz cx="12192000" cy="6858000"/>
  <p:notesSz cx="6858000" cy="9144000"/>
  <p:embeddedFontLst>
    <p:embeddedFont>
      <p:font typeface="a가을운동회B" panose="02020600000000000000" pitchFamily="18" charset="-127"/>
      <p:regular r:id="rId23"/>
    </p:embeddedFont>
    <p:embeddedFont>
      <p:font typeface="a고딕10" panose="02020600000000000000" pitchFamily="18" charset="-127"/>
      <p:regular r:id="rId24"/>
    </p:embeddedFont>
    <p:embeddedFont>
      <p:font typeface="a고딕11" panose="02020600000000000000" pitchFamily="18" charset="-127"/>
      <p:regular r:id="rId25"/>
    </p:embeddedFont>
    <p:embeddedFont>
      <p:font typeface="a고딕13" panose="02020600000000000000" pitchFamily="18" charset="-127"/>
      <p:regular r:id="rId26"/>
    </p:embeddedFont>
    <p:embeddedFont>
      <p:font typeface="a고딕14" panose="02020600000000000000" pitchFamily="18" charset="-127"/>
      <p:regular r:id="rId27"/>
    </p:embeddedFont>
    <p:embeddedFont>
      <p:font typeface="a고딕16" panose="02020600000000000000" pitchFamily="18" charset="-127"/>
      <p:regular r:id="rId28"/>
    </p:embeddedFont>
    <p:embeddedFont>
      <p:font typeface="나눔스퀘어" panose="020B0600000101010101" pitchFamily="50" charset="-127"/>
      <p:regular r:id="rId29"/>
    </p:embeddedFont>
    <p:embeddedFont>
      <p:font typeface="나눔스퀘어 Light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모리스9" panose="0202060100010101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976"/>
    <a:srgbClr val="412B0F"/>
    <a:srgbClr val="F2929B"/>
    <a:srgbClr val="760000"/>
    <a:srgbClr val="722188"/>
    <a:srgbClr val="392014"/>
    <a:srgbClr val="663300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1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E8512-700B-4FF0-9794-819406675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A78AA8-4C81-46A4-B5EE-702E7220B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602CF-DBBE-4F5B-9EE3-3EC01C7F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4D126-8957-4200-BB6F-76F5368E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4C7AC-205F-4BD1-8B71-8A20D4F9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3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E326-C8CF-4B4D-8A41-E727879A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4E6075-5EF4-4AD0-95FF-5C4AD59DC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25BA0-EC68-4E0A-A499-F0CE0C967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F6A20D-0F90-4CF2-BE6A-959501FA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1213A-0A67-4ED0-9623-3500B172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5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D0A38E-E5EE-407B-B72C-BDE5CA1CB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1242DC-87CB-4E91-87BC-784153268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7C5-2583-426C-8992-AD688F762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68EA2-399C-4068-9A79-0F9A2C65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E2264-5659-4E2E-B8CF-2AE7DA2D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6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D032E-84EF-4C8C-AFF2-B6F28B88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170E1-1E73-4AD7-B0F3-CC0C1C5B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A4398-C129-44DC-A729-E746C3FC1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98E80-780B-4D32-9941-C5674FC0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78A6C-BA64-43DA-9FBB-782558CE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3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636BD-B1D1-4AF8-897C-504653AF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9FBEDD-B87B-40BA-8F53-4EA59030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2C35B-B2F9-47FE-A0C5-EC1B6CD0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79804-3934-4DB5-AB80-F2B02401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3726C-5706-4D19-97F2-DDBC1BEA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4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58247-0B86-4462-88E1-0C3F277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0ED94-C53B-40C5-8AA6-EE8BA8ABC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9D6A1C-1EF4-410E-A552-13C745B31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7715C-FC61-49C6-8951-36358BD7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171792-E8AC-4E21-B7AE-AB3B82F2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8FE30-7C18-4E45-A7EC-BC5F3B03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0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21C81-B98B-41E3-BAB2-943315252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8DB11-373C-4D5F-9EB6-C9F4ADC2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97FDC7-FB27-4B3D-9BE1-973619797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6F8241-7563-4A7A-B7C7-D325A62D4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79CB4A-614F-4B67-9375-C2EA19F02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6B431C-59A0-4D27-9E82-D52580B1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5DE2EC-AACC-4AF1-9C3D-7ED76BB7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780071-4502-4769-9844-2A592CD8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42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00C55-4A9B-491E-B136-C7A45EF4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AB836A-BBBD-482A-8108-2137DF1B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94579F-6E03-4F8B-88C6-0E6FCDAC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BEF327-EDE8-4C46-A314-3560BC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8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5B3932-439B-47CB-800C-BD9DAC80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4D03E-5DC1-44E3-982F-398DBE49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FA6C5-4460-4A63-B64A-7012F848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8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DD129-14CF-4581-8A8D-1CE5C1A4F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25483-232A-4366-8D33-0E6865621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09A579-FDC3-4EF3-892A-FA9C13CF1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58D540-200D-4C52-95FB-CDDCE7F6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CD5E6-EE25-41BC-B6CF-502E9A64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43C37C-C079-442E-9235-30190503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2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EDC31-E2F1-4424-A7E6-C100C4A5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47C869-20D1-406E-9E26-BA5D0B166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05121A-C045-4A9A-833E-F20B04649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FE38F5-320D-451F-B113-96769F1F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A3A812-AB6F-4298-8917-A3ADFE1C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21C04-7E3C-4D9B-A22B-13515EB6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198EED-8534-4DF4-9075-82A83B55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DEA0C-3679-4315-BAF2-BDCB72D7D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7A0E0-F1EB-4BCB-8980-8C24AF1E0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FD67B-799C-4905-9E0E-2978354B33E5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2A4C2C-732B-4928-8BDB-F0B4E1E38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B729C-153C-40E2-8475-ABB3835E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8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0" Type="http://schemas.openxmlformats.org/officeDocument/2006/relationships/image" Target="../media/image23.svg"/><Relationship Id="rId4" Type="http://schemas.microsoft.com/office/2007/relationships/hdphoto" Target="../media/hdphoto7.wdp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itterlings.itch.io/jeremy-and-martha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28BF25-5F5F-458E-A09E-30358B96613D}"/>
              </a:ext>
            </a:extLst>
          </p:cNvPr>
          <p:cNvSpPr/>
          <p:nvPr/>
        </p:nvSpPr>
        <p:spPr>
          <a:xfrm>
            <a:off x="0" y="2453951"/>
            <a:ext cx="12192000" cy="1623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8C0BA-1B42-41CA-9BF4-6FD71BF78E6E}"/>
              </a:ext>
            </a:extLst>
          </p:cNvPr>
          <p:cNvSpPr txBox="1"/>
          <p:nvPr/>
        </p:nvSpPr>
        <p:spPr>
          <a:xfrm>
            <a:off x="4334139" y="5220472"/>
            <a:ext cx="3523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글로벌경영학과 </a:t>
            </a:r>
            <a:r>
              <a:rPr lang="en-US" altLang="ko-KR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201610556 </a:t>
            </a:r>
            <a:r>
              <a:rPr lang="ko-KR" altLang="en-US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정지현</a:t>
            </a:r>
            <a:endParaRPr lang="en-US" altLang="ko-KR" sz="14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dist"/>
            <a:r>
              <a:rPr lang="ko-KR" altLang="en-US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생활예술학과 </a:t>
            </a:r>
            <a:r>
              <a:rPr lang="en-US" altLang="ko-KR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201611232 </a:t>
            </a:r>
            <a:r>
              <a:rPr lang="ko-KR" altLang="en-US" sz="14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윤설희</a:t>
            </a:r>
            <a:endParaRPr lang="ko-KR" altLang="en-US" sz="14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dist"/>
            <a:r>
              <a:rPr lang="ko-KR" altLang="en-US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컴퓨터과학과 </a:t>
            </a:r>
            <a:r>
              <a:rPr lang="en-US" altLang="ko-KR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201511053 </a:t>
            </a:r>
            <a:r>
              <a:rPr lang="ko-KR" altLang="en-US" sz="14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임채선</a:t>
            </a:r>
            <a:endParaRPr lang="ko-KR" altLang="en-US" sz="14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  <a:p>
            <a:pPr algn="dist"/>
            <a:r>
              <a:rPr lang="ko-KR" altLang="en-US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컴퓨터과학과 </a:t>
            </a:r>
            <a:r>
              <a:rPr lang="en-US" altLang="ko-KR" sz="1400" dirty="0">
                <a:latin typeface="a고딕10" panose="02020600000000000000" pitchFamily="18" charset="-127"/>
                <a:ea typeface="a고딕10" panose="02020600000000000000" pitchFamily="18" charset="-127"/>
              </a:rPr>
              <a:t>201710997 </a:t>
            </a:r>
            <a:r>
              <a:rPr lang="ko-KR" altLang="en-US" sz="14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하윤주</a:t>
            </a:r>
            <a:endParaRPr lang="ko-KR" altLang="en-US" sz="14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91FD70-28C1-4DA0-B4FB-C0CD42A9B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53979" t="3147" r="5577" b="770"/>
          <a:stretch/>
        </p:blipFill>
        <p:spPr>
          <a:xfrm>
            <a:off x="3368702" y="2611867"/>
            <a:ext cx="898401" cy="1171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33E133-637A-45AB-BB8E-B1F8FCE9B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6268" r="51665" b="4944"/>
          <a:stretch/>
        </p:blipFill>
        <p:spPr>
          <a:xfrm>
            <a:off x="8075389" y="2624379"/>
            <a:ext cx="934429" cy="1159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AE194-AC9A-46BC-A8FA-0E32A4C3D905}"/>
              </a:ext>
            </a:extLst>
          </p:cNvPr>
          <p:cNvSpPr txBox="1"/>
          <p:nvPr/>
        </p:nvSpPr>
        <p:spPr>
          <a:xfrm>
            <a:off x="4295667" y="2999493"/>
            <a:ext cx="3600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모리스9" panose="02020601000101010101" charset="-127"/>
                <a:ea typeface="모리스9" panose="02020601000101010101" charset="-127"/>
                <a:cs typeface="Eight-Bit Madness" panose="00000400000000000000" pitchFamily="2" charset="-79"/>
              </a:rPr>
              <a:t>Hansel</a:t>
            </a:r>
            <a:r>
              <a:rPr lang="en-US" altLang="ko-KR" sz="3600" b="1" dirty="0">
                <a:latin typeface="모리스9" panose="02020601000101010101" charset="-127"/>
                <a:ea typeface="모리스9" panose="02020601000101010101" charset="-127"/>
                <a:cs typeface="Eight-Bit Madness" panose="00000400000000000000" pitchFamily="2" charset="-79"/>
              </a:rPr>
              <a:t> and </a:t>
            </a:r>
            <a:r>
              <a:rPr lang="en-US" altLang="ko-KR" sz="3600" b="1" dirty="0">
                <a:solidFill>
                  <a:srgbClr val="F2929B"/>
                </a:solidFill>
                <a:latin typeface="모리스9" panose="02020601000101010101" charset="-127"/>
                <a:ea typeface="모리스9" panose="02020601000101010101" charset="-127"/>
                <a:cs typeface="Eight-Bit Madness" panose="00000400000000000000" pitchFamily="2" charset="-79"/>
              </a:rPr>
              <a:t>Gretel</a:t>
            </a:r>
            <a:endParaRPr lang="ko-KR" altLang="en-US" b="1" dirty="0">
              <a:solidFill>
                <a:srgbClr val="F2929B"/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E61E9-BCC8-402F-95BF-3FF832C5F174}"/>
              </a:ext>
            </a:extLst>
          </p:cNvPr>
          <p:cNvSpPr txBox="1"/>
          <p:nvPr/>
        </p:nvSpPr>
        <p:spPr>
          <a:xfrm>
            <a:off x="4932228" y="3543218"/>
            <a:ext cx="2140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Presented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by.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Merge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6AFF5-440A-49DE-9A11-E914CF796654}"/>
              </a:ext>
            </a:extLst>
          </p:cNvPr>
          <p:cNvSpPr txBox="1"/>
          <p:nvPr/>
        </p:nvSpPr>
        <p:spPr>
          <a:xfrm>
            <a:off x="4484637" y="6549028"/>
            <a:ext cx="3222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19.10.29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게임소프트웨어개발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발표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5B1AC7-73EB-4DFB-82B9-85D6C5889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44" y="2747592"/>
            <a:ext cx="251901" cy="2519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D0A63-FD7B-49C3-9B18-D3F7F6ACA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99" y="2747592"/>
            <a:ext cx="251901" cy="251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4E8245-5017-40DE-8BDC-57C6E0A0E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493" y="2747592"/>
            <a:ext cx="251901" cy="2519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619F84-44E3-4818-833D-A718DEAD2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29" y="2747592"/>
            <a:ext cx="251901" cy="2519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2D6EE2-7915-48D0-A037-5EC38336E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32" y="2747592"/>
            <a:ext cx="251901" cy="2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8FE06F-6863-4ED0-9D77-A14A013F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" y="1621501"/>
            <a:ext cx="6244871" cy="40179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4461-D23D-4FE7-8CA2-06AB0DA926AE}"/>
              </a:ext>
            </a:extLst>
          </p:cNvPr>
          <p:cNvSpPr/>
          <p:nvPr/>
        </p:nvSpPr>
        <p:spPr>
          <a:xfrm>
            <a:off x="6405149" y="0"/>
            <a:ext cx="578397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29E1DA-6CAC-45C9-837F-7EC3546072F0}"/>
              </a:ext>
            </a:extLst>
          </p:cNvPr>
          <p:cNvSpPr txBox="1"/>
          <p:nvPr/>
        </p:nvSpPr>
        <p:spPr>
          <a:xfrm>
            <a:off x="6868744" y="1768622"/>
            <a:ext cx="5243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엄마아빠를 죽이지 않고 숲으로 와야 도달할 수 있는 스테이지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3E16D9B-D691-4B83-8E9F-866E6ECB32FA}"/>
              </a:ext>
            </a:extLst>
          </p:cNvPr>
          <p:cNvSpPr/>
          <p:nvPr/>
        </p:nvSpPr>
        <p:spPr>
          <a:xfrm>
            <a:off x="6554786" y="1777488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C5FC7E3-8985-4B9C-8445-814E42C53F7E}"/>
              </a:ext>
            </a:extLst>
          </p:cNvPr>
          <p:cNvSpPr/>
          <p:nvPr/>
        </p:nvSpPr>
        <p:spPr>
          <a:xfrm>
            <a:off x="6720525" y="394972"/>
            <a:ext cx="5211630" cy="9410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DC161C-49CF-4F6C-ACF1-4E24D13BBC06}"/>
              </a:ext>
            </a:extLst>
          </p:cNvPr>
          <p:cNvSpPr txBox="1"/>
          <p:nvPr/>
        </p:nvSpPr>
        <p:spPr>
          <a:xfrm>
            <a:off x="7892870" y="526570"/>
            <a:ext cx="38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숲으로 쫓겨난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헨젤과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그레텔은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빵가루를 찾아 집으로 돌아가려 합니다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66119-05B7-4EBD-AB47-07C6135C8606}"/>
              </a:ext>
            </a:extLst>
          </p:cNvPr>
          <p:cNvSpPr txBox="1"/>
          <p:nvPr/>
        </p:nvSpPr>
        <p:spPr>
          <a:xfrm>
            <a:off x="6742978" y="617902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Story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BB60DF9-382A-4316-8885-1AA5D4CB8B08}"/>
              </a:ext>
            </a:extLst>
          </p:cNvPr>
          <p:cNvSpPr/>
          <p:nvPr/>
        </p:nvSpPr>
        <p:spPr>
          <a:xfrm>
            <a:off x="6563310" y="2416821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B35B88-144A-4B0A-BCA6-1DB516C53EA2}"/>
              </a:ext>
            </a:extLst>
          </p:cNvPr>
          <p:cNvSpPr txBox="1"/>
          <p:nvPr/>
        </p:nvSpPr>
        <p:spPr>
          <a:xfrm>
            <a:off x="6958001" y="2363785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빵가루를 모아야 다음 스테이지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9FC08-DE61-4A55-854A-D405E05E53B3}"/>
              </a:ext>
            </a:extLst>
          </p:cNvPr>
          <p:cNvSpPr txBox="1"/>
          <p:nvPr/>
        </p:nvSpPr>
        <p:spPr>
          <a:xfrm>
            <a:off x="6958001" y="2628620"/>
            <a:ext cx="4758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빵가루를 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5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개 획득해야 다음 스테이지로 넘어갈 수 있음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9C736-0F46-4A0D-868C-6B1005093A4E}"/>
              </a:ext>
            </a:extLst>
          </p:cNvPr>
          <p:cNvSpPr txBox="1"/>
          <p:nvPr/>
        </p:nvSpPr>
        <p:spPr>
          <a:xfrm>
            <a:off x="2052133" y="1079001"/>
            <a:ext cx="226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Stage 2&amp;3.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숲 속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4924A2B-82D7-4126-9202-779F3B3372BC}"/>
              </a:ext>
            </a:extLst>
          </p:cNvPr>
          <p:cNvSpPr/>
          <p:nvPr/>
        </p:nvSpPr>
        <p:spPr>
          <a:xfrm>
            <a:off x="1433886" y="969521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21F108A-8067-45DF-B6B3-BE6A0D429851}"/>
              </a:ext>
            </a:extLst>
          </p:cNvPr>
          <p:cNvSpPr/>
          <p:nvPr/>
        </p:nvSpPr>
        <p:spPr>
          <a:xfrm>
            <a:off x="5478592" y="3974992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65D312E-9921-4E3D-A59D-F6AF62E012E8}"/>
              </a:ext>
            </a:extLst>
          </p:cNvPr>
          <p:cNvSpPr/>
          <p:nvPr/>
        </p:nvSpPr>
        <p:spPr>
          <a:xfrm>
            <a:off x="6563310" y="3257844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4A813D-CC26-40A2-958D-9642139A09A5}"/>
              </a:ext>
            </a:extLst>
          </p:cNvPr>
          <p:cNvSpPr txBox="1"/>
          <p:nvPr/>
        </p:nvSpPr>
        <p:spPr>
          <a:xfrm>
            <a:off x="6958001" y="323802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스킬로 몬스터 공격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660F8D-0748-42C4-950F-0EC1B0F243F6}"/>
              </a:ext>
            </a:extLst>
          </p:cNvPr>
          <p:cNvSpPr txBox="1"/>
          <p:nvPr/>
        </p:nvSpPr>
        <p:spPr>
          <a:xfrm>
            <a:off x="6958001" y="3582605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스킬로 몬스터와 전투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스킬에 맞을 시 몬스터는 즉시 사망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A0042-3B25-40A8-9D79-65151631B8E2}"/>
              </a:ext>
            </a:extLst>
          </p:cNvPr>
          <p:cNvSpPr/>
          <p:nvPr/>
        </p:nvSpPr>
        <p:spPr>
          <a:xfrm>
            <a:off x="6564443" y="4411100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3F3162-CB4D-401C-B842-A908CCDFD701}"/>
              </a:ext>
            </a:extLst>
          </p:cNvPr>
          <p:cNvSpPr txBox="1"/>
          <p:nvPr/>
        </p:nvSpPr>
        <p:spPr>
          <a:xfrm>
            <a:off x="6961741" y="439256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엔딩 해금 조건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23B274C-E774-4129-BA51-721D9EC62392}"/>
              </a:ext>
            </a:extLst>
          </p:cNvPr>
          <p:cNvSpPr txBox="1"/>
          <p:nvPr/>
        </p:nvSpPr>
        <p:spPr>
          <a:xfrm>
            <a:off x="6958001" y="4710011"/>
            <a:ext cx="5234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HP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가 다 닳아 플레이어 캐릭터 사망 시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나머지 캐릭터도 자살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[ED2.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우린 영원히 함께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]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해금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2DB2E58-478B-4F2A-8A68-9730C339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26" y="2026160"/>
            <a:ext cx="304800" cy="304800"/>
          </a:xfrm>
          <a:prstGeom prst="rect">
            <a:avLst/>
          </a:prstGeom>
        </p:spPr>
      </p:pic>
      <p:sp>
        <p:nvSpPr>
          <p:cNvPr id="51" name="육각형 50">
            <a:extLst>
              <a:ext uri="{FF2B5EF4-FFF2-40B4-BE49-F238E27FC236}">
                <a16:creationId xmlns:a16="http://schemas.microsoft.com/office/drawing/2014/main" id="{6348FE71-A677-4113-8D73-9769261360B3}"/>
              </a:ext>
            </a:extLst>
          </p:cNvPr>
          <p:cNvSpPr/>
          <p:nvPr/>
        </p:nvSpPr>
        <p:spPr>
          <a:xfrm>
            <a:off x="346237" y="1712968"/>
            <a:ext cx="624465" cy="54796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E292943-4D3C-475F-8DE5-5911F824BE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53979" t="3147" r="4862" b="39145"/>
          <a:stretch/>
        </p:blipFill>
        <p:spPr>
          <a:xfrm>
            <a:off x="400427" y="1788341"/>
            <a:ext cx="516086" cy="397215"/>
          </a:xfrm>
          <a:prstGeom prst="rect">
            <a:avLst/>
          </a:prstGeom>
        </p:spPr>
      </p:pic>
      <p:sp>
        <p:nvSpPr>
          <p:cNvPr id="77" name="육각형 76">
            <a:extLst>
              <a:ext uri="{FF2B5EF4-FFF2-40B4-BE49-F238E27FC236}">
                <a16:creationId xmlns:a16="http://schemas.microsoft.com/office/drawing/2014/main" id="{4A889C88-93E6-4C33-8CBC-D8999F53682F}"/>
              </a:ext>
            </a:extLst>
          </p:cNvPr>
          <p:cNvSpPr/>
          <p:nvPr/>
        </p:nvSpPr>
        <p:spPr>
          <a:xfrm rot="10800000">
            <a:off x="161664" y="2077251"/>
            <a:ext cx="352494" cy="309309"/>
          </a:xfrm>
          <a:prstGeom prst="hexagon">
            <a:avLst/>
          </a:prstGeom>
          <a:solidFill>
            <a:srgbClr val="F2929B"/>
          </a:solidFill>
          <a:ln w="285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E5C548D2-2B0A-4199-86DE-67CB7C8A0E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6269" r="57826" b="37168"/>
          <a:stretch/>
        </p:blipFill>
        <p:spPr>
          <a:xfrm>
            <a:off x="224477" y="2110000"/>
            <a:ext cx="254128" cy="24412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5486FA1-6EC4-42AF-84DF-C132A0660583}"/>
              </a:ext>
            </a:extLst>
          </p:cNvPr>
          <p:cNvSpPr txBox="1"/>
          <p:nvPr/>
        </p:nvSpPr>
        <p:spPr>
          <a:xfrm>
            <a:off x="55854" y="223190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모리스9" panose="02020601000101010101" pitchFamily="18" charset="-127"/>
                <a:ea typeface="모리스9" panose="02020601000101010101" pitchFamily="18" charset="-127"/>
              </a:rPr>
              <a:t>F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C47FAD5-1FE0-4789-AFAA-0BB125BE3720}"/>
              </a:ext>
            </a:extLst>
          </p:cNvPr>
          <p:cNvGrpSpPr/>
          <p:nvPr/>
        </p:nvGrpSpPr>
        <p:grpSpPr>
          <a:xfrm>
            <a:off x="987564" y="2213388"/>
            <a:ext cx="352541" cy="352541"/>
            <a:chOff x="98987" y="951729"/>
            <a:chExt cx="426575" cy="426575"/>
          </a:xfrm>
        </p:grpSpPr>
        <p:pic>
          <p:nvPicPr>
            <p:cNvPr id="86" name="그래픽 85" descr="하트">
              <a:extLst>
                <a:ext uri="{FF2B5EF4-FFF2-40B4-BE49-F238E27FC236}">
                  <a16:creationId xmlns:a16="http://schemas.microsoft.com/office/drawing/2014/main" id="{CABE16F8-C48A-460D-81A1-D0C2C0A2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87" y="951729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그래픽 86" descr="하트">
              <a:extLst>
                <a:ext uri="{FF2B5EF4-FFF2-40B4-BE49-F238E27FC236}">
                  <a16:creationId xmlns:a16="http://schemas.microsoft.com/office/drawing/2014/main" id="{870F8C50-F065-4271-910F-CEF576FA4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7656" y="1040398"/>
              <a:ext cx="249235" cy="249235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0987728-6CC6-4EE9-9301-550BDD23D983}"/>
              </a:ext>
            </a:extLst>
          </p:cNvPr>
          <p:cNvGrpSpPr/>
          <p:nvPr/>
        </p:nvGrpSpPr>
        <p:grpSpPr>
          <a:xfrm>
            <a:off x="1340103" y="2223271"/>
            <a:ext cx="352541" cy="352541"/>
            <a:chOff x="934447" y="953905"/>
            <a:chExt cx="426575" cy="426575"/>
          </a:xfrm>
        </p:grpSpPr>
        <p:pic>
          <p:nvPicPr>
            <p:cNvPr id="89" name="그래픽 88" descr="하트">
              <a:extLst>
                <a:ext uri="{FF2B5EF4-FFF2-40B4-BE49-F238E27FC236}">
                  <a16:creationId xmlns:a16="http://schemas.microsoft.com/office/drawing/2014/main" id="{6E3C5960-1135-4E0F-BB35-D4CF7F41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447" y="953905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0" name="그래픽 89" descr="하트">
              <a:extLst>
                <a:ext uri="{FF2B5EF4-FFF2-40B4-BE49-F238E27FC236}">
                  <a16:creationId xmlns:a16="http://schemas.microsoft.com/office/drawing/2014/main" id="{5156454A-B667-41D5-9370-C70F7D579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3116" y="1042574"/>
              <a:ext cx="249235" cy="249235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5FA9C5B-AAAC-479B-BEFA-4085A99AE491}"/>
              </a:ext>
            </a:extLst>
          </p:cNvPr>
          <p:cNvGrpSpPr/>
          <p:nvPr/>
        </p:nvGrpSpPr>
        <p:grpSpPr>
          <a:xfrm>
            <a:off x="1692640" y="2223271"/>
            <a:ext cx="352541" cy="352541"/>
            <a:chOff x="1737715" y="951729"/>
            <a:chExt cx="426575" cy="426575"/>
          </a:xfrm>
        </p:grpSpPr>
        <p:pic>
          <p:nvPicPr>
            <p:cNvPr id="92" name="그래픽 91" descr="하트">
              <a:extLst>
                <a:ext uri="{FF2B5EF4-FFF2-40B4-BE49-F238E27FC236}">
                  <a16:creationId xmlns:a16="http://schemas.microsoft.com/office/drawing/2014/main" id="{0EE769D1-48A1-4A49-A449-09A10381F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37715" y="951729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그래픽 92" descr="하트">
              <a:extLst>
                <a:ext uri="{FF2B5EF4-FFF2-40B4-BE49-F238E27FC236}">
                  <a16:creationId xmlns:a16="http://schemas.microsoft.com/office/drawing/2014/main" id="{D2FF48CA-902B-435E-87F7-CD401E37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6384" y="1040398"/>
              <a:ext cx="249235" cy="249235"/>
            </a:xfrm>
            <a:prstGeom prst="rect">
              <a:avLst/>
            </a:prstGeom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D388514-0955-4AB5-9BA8-6A5B18E6181C}"/>
              </a:ext>
            </a:extLst>
          </p:cNvPr>
          <p:cNvSpPr/>
          <p:nvPr/>
        </p:nvSpPr>
        <p:spPr>
          <a:xfrm>
            <a:off x="1041203" y="1770926"/>
            <a:ext cx="409820" cy="426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877A6B-0EB1-43BA-8243-7E0C65ED6210}"/>
              </a:ext>
            </a:extLst>
          </p:cNvPr>
          <p:cNvSpPr/>
          <p:nvPr/>
        </p:nvSpPr>
        <p:spPr>
          <a:xfrm>
            <a:off x="1541680" y="1771936"/>
            <a:ext cx="409820" cy="426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650988C-B71C-4A21-85F7-BB78F1BBDC34}"/>
              </a:ext>
            </a:extLst>
          </p:cNvPr>
          <p:cNvSpPr txBox="1"/>
          <p:nvPr/>
        </p:nvSpPr>
        <p:spPr>
          <a:xfrm>
            <a:off x="874971" y="160655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A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450EE4-AEDD-4714-8818-AB5D4CE7ACE0}"/>
              </a:ext>
            </a:extLst>
          </p:cNvPr>
          <p:cNvSpPr txBox="1"/>
          <p:nvPr/>
        </p:nvSpPr>
        <p:spPr>
          <a:xfrm>
            <a:off x="1404462" y="160014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D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6B6FB69-4A55-4271-A793-20734E1B8069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79313FB-32D0-42E7-823B-A017C3F0E559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DE47DB2-E1AA-48B4-A4FE-A5E08FADAB7D}"/>
              </a:ext>
            </a:extLst>
          </p:cNvPr>
          <p:cNvSpPr txBox="1"/>
          <p:nvPr/>
        </p:nvSpPr>
        <p:spPr>
          <a:xfrm>
            <a:off x="432862" y="307719"/>
            <a:ext cx="457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a가을운동회B" panose="02020600000000000000" pitchFamily="18" charset="-127"/>
                <a:ea typeface="a가을운동회B" panose="02020600000000000000" pitchFamily="18" charset="-127"/>
                <a:cs typeface="Eight-Bit Madness" panose="00000400000000000000" pitchFamily="2" charset="-79"/>
              </a:rPr>
              <a:t>Hansel and Gretel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가제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EC74D9-A317-44F2-B017-25307D6F1FE6}"/>
              </a:ext>
            </a:extLst>
          </p:cNvPr>
          <p:cNvSpPr txBox="1"/>
          <p:nvPr/>
        </p:nvSpPr>
        <p:spPr>
          <a:xfrm>
            <a:off x="2146139" y="36176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게임소개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D697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스테이지별 핵심 기능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EC10CAE-9830-48D0-81BD-E41AD2C6CA9D}"/>
              </a:ext>
            </a:extLst>
          </p:cNvPr>
          <p:cNvSpPr/>
          <p:nvPr/>
        </p:nvSpPr>
        <p:spPr>
          <a:xfrm>
            <a:off x="5256194" y="1902066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1C0FEC0-AB90-425C-9099-754578F0D5E1}"/>
              </a:ext>
            </a:extLst>
          </p:cNvPr>
          <p:cNvSpPr/>
          <p:nvPr/>
        </p:nvSpPr>
        <p:spPr>
          <a:xfrm>
            <a:off x="1993042" y="2073815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05" name="그림 104" descr="음식이(가) 표시된 사진&#10;&#10;자동 생성된 설명">
            <a:extLst>
              <a:ext uri="{FF2B5EF4-FFF2-40B4-BE49-F238E27FC236}">
                <a16:creationId xmlns:a16="http://schemas.microsoft.com/office/drawing/2014/main" id="{2CB5C2AE-B197-4C70-85F7-FFA08B096B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1" b="92757"/>
          <a:stretch/>
        </p:blipFill>
        <p:spPr>
          <a:xfrm>
            <a:off x="4874767" y="4089901"/>
            <a:ext cx="621359" cy="6201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886121-3897-4250-85DE-4B8846E6458D}"/>
              </a:ext>
            </a:extLst>
          </p:cNvPr>
          <p:cNvSpPr/>
          <p:nvPr/>
        </p:nvSpPr>
        <p:spPr>
          <a:xfrm>
            <a:off x="3253594" y="3046513"/>
            <a:ext cx="777230" cy="751046"/>
          </a:xfrm>
          <a:prstGeom prst="rect">
            <a:avLst/>
          </a:prstGeom>
          <a:solidFill>
            <a:srgbClr val="392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2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A350A7-7E4A-45D6-A92A-28CDAA1C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0" y="1586247"/>
            <a:ext cx="5703245" cy="48398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575B7-1381-4B56-8881-7C9CCCC06694}"/>
              </a:ext>
            </a:extLst>
          </p:cNvPr>
          <p:cNvSpPr txBox="1"/>
          <p:nvPr/>
        </p:nvSpPr>
        <p:spPr>
          <a:xfrm>
            <a:off x="2146139" y="1014369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Stage 4.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과자집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90F3D-B391-4670-94A6-E56E402FE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83" b="93103" l="9483" r="95690">
                        <a14:foregroundMark x1="89655" y1="77586" x2="89655" y2="77586"/>
                        <a14:foregroundMark x1="95690" y1="79310" x2="95690" y2="79310"/>
                        <a14:foregroundMark x1="52586" y1="84483" x2="52586" y2="84483"/>
                        <a14:foregroundMark x1="42241" y1="85345" x2="42241" y2="85345"/>
                        <a14:foregroundMark x1="37069" y1="84483" x2="33621" y2="84483"/>
                        <a14:foregroundMark x1="45690" y1="87931" x2="45690" y2="87931"/>
                        <a14:foregroundMark x1="22414" y1="82759" x2="19828" y2="82759"/>
                        <a14:foregroundMark x1="25862" y1="93103" x2="25862" y2="93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40312" flipH="1">
            <a:off x="4279149" y="3057793"/>
            <a:ext cx="742416" cy="74241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7AED78-79BA-4C8B-9D4B-77B5BE540E46}"/>
              </a:ext>
            </a:extLst>
          </p:cNvPr>
          <p:cNvSpPr/>
          <p:nvPr/>
        </p:nvSpPr>
        <p:spPr>
          <a:xfrm>
            <a:off x="6403329" y="0"/>
            <a:ext cx="578397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B8B26-B6BA-42C7-B156-FA744E4CA155}"/>
              </a:ext>
            </a:extLst>
          </p:cNvPr>
          <p:cNvSpPr txBox="1"/>
          <p:nvPr/>
        </p:nvSpPr>
        <p:spPr>
          <a:xfrm>
            <a:off x="6902983" y="152111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보스 공격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70E86F-9B04-4156-82D7-46D3C682AC7E}"/>
              </a:ext>
            </a:extLst>
          </p:cNvPr>
          <p:cNvSpPr/>
          <p:nvPr/>
        </p:nvSpPr>
        <p:spPr>
          <a:xfrm>
            <a:off x="6522098" y="1540932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4F7AE14-1008-4F61-8F10-696C67C53252}"/>
              </a:ext>
            </a:extLst>
          </p:cNvPr>
          <p:cNvSpPr/>
          <p:nvPr/>
        </p:nvSpPr>
        <p:spPr>
          <a:xfrm>
            <a:off x="6522098" y="394972"/>
            <a:ext cx="5611869" cy="9410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51D815-C18E-4C47-A222-BC10608CE511}"/>
              </a:ext>
            </a:extLst>
          </p:cNvPr>
          <p:cNvSpPr txBox="1"/>
          <p:nvPr/>
        </p:nvSpPr>
        <p:spPr>
          <a:xfrm>
            <a:off x="7378117" y="574778"/>
            <a:ext cx="4927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빵가루를 쫓아왔지만 도착한 곳은 마녀의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과자집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!</a:t>
            </a:r>
          </a:p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과연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헨젤과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그레텔은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무사히 집으로 돌아갈 수 있을까요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?</a:t>
            </a:r>
            <a:endParaRPr lang="ko-KR" altLang="en-US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ED00D5-37DF-4773-8BAE-9FEF80A4206D}"/>
              </a:ext>
            </a:extLst>
          </p:cNvPr>
          <p:cNvSpPr txBox="1"/>
          <p:nvPr/>
        </p:nvSpPr>
        <p:spPr>
          <a:xfrm>
            <a:off x="6505600" y="622279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고딕14" panose="02020600000000000000" pitchFamily="18" charset="-127"/>
                <a:ea typeface="a고딕14" panose="02020600000000000000" pitchFamily="18" charset="-127"/>
              </a:rPr>
              <a:t>Story</a:t>
            </a:r>
            <a:endParaRPr lang="ko-KR" altLang="en-US" sz="24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0B0F04-74AF-461D-B5B1-AA4384BEB8A1}"/>
              </a:ext>
            </a:extLst>
          </p:cNvPr>
          <p:cNvSpPr/>
          <p:nvPr/>
        </p:nvSpPr>
        <p:spPr>
          <a:xfrm rot="21273156">
            <a:off x="3182896" y="3540353"/>
            <a:ext cx="1287349" cy="45719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051BE7-5A24-4AFA-9E74-024CECB0BD44}"/>
              </a:ext>
            </a:extLst>
          </p:cNvPr>
          <p:cNvSpPr/>
          <p:nvPr/>
        </p:nvSpPr>
        <p:spPr>
          <a:xfrm rot="20318309">
            <a:off x="3468001" y="3661738"/>
            <a:ext cx="1065933" cy="45719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82428B-AD45-4E5A-8333-1360335C6DDA}"/>
              </a:ext>
            </a:extLst>
          </p:cNvPr>
          <p:cNvSpPr/>
          <p:nvPr/>
        </p:nvSpPr>
        <p:spPr>
          <a:xfrm>
            <a:off x="4098377" y="3206341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216195-C8AA-4D2A-AB3F-414689745AE9}"/>
              </a:ext>
            </a:extLst>
          </p:cNvPr>
          <p:cNvSpPr txBox="1"/>
          <p:nvPr/>
        </p:nvSpPr>
        <p:spPr>
          <a:xfrm>
            <a:off x="6763728" y="1889229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보스는 공격패턴이 정해져 있음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D9C5E0-9DC5-4834-B053-2EA6EE7C7AD1}"/>
              </a:ext>
            </a:extLst>
          </p:cNvPr>
          <p:cNvSpPr txBox="1"/>
          <p:nvPr/>
        </p:nvSpPr>
        <p:spPr>
          <a:xfrm>
            <a:off x="7418808" y="2149860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 패턴을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할건지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협의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or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FAF80B-CC1E-4ED8-B45F-BF5160446483}"/>
              </a:ext>
            </a:extLst>
          </p:cNvPr>
          <p:cNvSpPr txBox="1"/>
          <p:nvPr/>
        </p:nvSpPr>
        <p:spPr>
          <a:xfrm>
            <a:off x="6915320" y="26403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엔딩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397660D-6FD7-4DBE-9434-0F8BCC7624EC}"/>
              </a:ext>
            </a:extLst>
          </p:cNvPr>
          <p:cNvSpPr/>
          <p:nvPr/>
        </p:nvSpPr>
        <p:spPr>
          <a:xfrm>
            <a:off x="2049645" y="991548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AB6DFFC-4EFF-4722-BFBF-F3676F63715C}"/>
              </a:ext>
            </a:extLst>
          </p:cNvPr>
          <p:cNvSpPr/>
          <p:nvPr/>
        </p:nvSpPr>
        <p:spPr>
          <a:xfrm>
            <a:off x="6522098" y="2660147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65A50E-90E4-41EE-8FC7-3C42212A5A26}"/>
              </a:ext>
            </a:extLst>
          </p:cNvPr>
          <p:cNvSpPr txBox="1"/>
          <p:nvPr/>
        </p:nvSpPr>
        <p:spPr>
          <a:xfrm>
            <a:off x="6774298" y="3078702"/>
            <a:ext cx="5048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마녀 처치에 성공했을 시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, [ED 3.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금의환향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]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획득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7989D7-CC68-4144-A584-257633E50BB7}"/>
              </a:ext>
            </a:extLst>
          </p:cNvPr>
          <p:cNvSpPr txBox="1"/>
          <p:nvPr/>
        </p:nvSpPr>
        <p:spPr>
          <a:xfrm>
            <a:off x="6774298" y="3389140"/>
            <a:ext cx="5256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마녀 처치에 실패했을 시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, [ED 4.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좋은 단백질 공급원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]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획득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BA1EB7-9F82-4553-B33E-3CC08416A32B}"/>
              </a:ext>
            </a:extLst>
          </p:cNvPr>
          <p:cNvSpPr txBox="1"/>
          <p:nvPr/>
        </p:nvSpPr>
        <p:spPr>
          <a:xfrm>
            <a:off x="9018787" y="4703611"/>
            <a:ext cx="747320" cy="338554"/>
          </a:xfrm>
          <a:prstGeom prst="rect">
            <a:avLst/>
          </a:prstGeom>
          <a:solidFill>
            <a:srgbClr val="E68390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진엔딩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6A03BF0-36EB-474E-B229-37E929A1F2C7}"/>
              </a:ext>
            </a:extLst>
          </p:cNvPr>
          <p:cNvCxnSpPr>
            <a:cxnSpLocks/>
          </p:cNvCxnSpPr>
          <p:nvPr/>
        </p:nvCxnSpPr>
        <p:spPr>
          <a:xfrm>
            <a:off x="6910711" y="4170691"/>
            <a:ext cx="4912095" cy="0"/>
          </a:xfrm>
          <a:prstGeom prst="line">
            <a:avLst/>
          </a:prstGeom>
          <a:ln>
            <a:solidFill>
              <a:srgbClr val="66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E6C0181-0E9F-4EA0-A6FA-84F0B79D2D6D}"/>
              </a:ext>
            </a:extLst>
          </p:cNvPr>
          <p:cNvSpPr txBox="1"/>
          <p:nvPr/>
        </p:nvSpPr>
        <p:spPr>
          <a:xfrm>
            <a:off x="6403329" y="5098847"/>
            <a:ext cx="607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모든 엔딩을 모았을 시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헨젤로부터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편지가 도착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내용은 달님 덕분에 무사히 집에 도착할 수 있었고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지금은 계속 행복한 나날을 보내고 있다는 것</a:t>
            </a: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C426324C-A3F6-40BB-9EEB-A101EFFFC2D3}"/>
              </a:ext>
            </a:extLst>
          </p:cNvPr>
          <p:cNvSpPr/>
          <p:nvPr/>
        </p:nvSpPr>
        <p:spPr>
          <a:xfrm>
            <a:off x="596525" y="1665515"/>
            <a:ext cx="624465" cy="54796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2304EDA-6540-4C7B-AB10-C316D5385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53979" t="3147" r="4862" b="39145"/>
          <a:stretch/>
        </p:blipFill>
        <p:spPr>
          <a:xfrm>
            <a:off x="650715" y="1740888"/>
            <a:ext cx="516086" cy="397215"/>
          </a:xfrm>
          <a:prstGeom prst="rect">
            <a:avLst/>
          </a:prstGeom>
        </p:spPr>
      </p:pic>
      <p:sp>
        <p:nvSpPr>
          <p:cNvPr id="58" name="육각형 57">
            <a:extLst>
              <a:ext uri="{FF2B5EF4-FFF2-40B4-BE49-F238E27FC236}">
                <a16:creationId xmlns:a16="http://schemas.microsoft.com/office/drawing/2014/main" id="{7D1C7A2B-0240-44F7-847C-BC09A1BA50E8}"/>
              </a:ext>
            </a:extLst>
          </p:cNvPr>
          <p:cNvSpPr/>
          <p:nvPr/>
        </p:nvSpPr>
        <p:spPr>
          <a:xfrm rot="10800000">
            <a:off x="411952" y="2029798"/>
            <a:ext cx="352494" cy="309309"/>
          </a:xfrm>
          <a:prstGeom prst="hexagon">
            <a:avLst/>
          </a:prstGeom>
          <a:solidFill>
            <a:srgbClr val="F2929B"/>
          </a:solidFill>
          <a:ln w="285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20B1D95-6C43-4E21-BFE2-C37AD0B374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6269" r="57826" b="37168"/>
          <a:stretch/>
        </p:blipFill>
        <p:spPr>
          <a:xfrm>
            <a:off x="474765" y="2062547"/>
            <a:ext cx="254128" cy="24412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CB37C50-08AD-4ED7-9DD3-5F8C4CA8A521}"/>
              </a:ext>
            </a:extLst>
          </p:cNvPr>
          <p:cNvSpPr txBox="1"/>
          <p:nvPr/>
        </p:nvSpPr>
        <p:spPr>
          <a:xfrm>
            <a:off x="306142" y="218445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모리스9" panose="02020601000101010101" pitchFamily="18" charset="-127"/>
                <a:ea typeface="모리스9" panose="02020601000101010101" pitchFamily="18" charset="-127"/>
              </a:rPr>
              <a:t>F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EBEA93F-DCCB-4108-8999-0EC905A3FE35}"/>
              </a:ext>
            </a:extLst>
          </p:cNvPr>
          <p:cNvGrpSpPr/>
          <p:nvPr/>
        </p:nvGrpSpPr>
        <p:grpSpPr>
          <a:xfrm>
            <a:off x="1237852" y="2165935"/>
            <a:ext cx="352541" cy="352541"/>
            <a:chOff x="98987" y="951729"/>
            <a:chExt cx="426575" cy="426575"/>
          </a:xfrm>
        </p:grpSpPr>
        <p:pic>
          <p:nvPicPr>
            <p:cNvPr id="63" name="그래픽 62" descr="하트">
              <a:extLst>
                <a:ext uri="{FF2B5EF4-FFF2-40B4-BE49-F238E27FC236}">
                  <a16:creationId xmlns:a16="http://schemas.microsoft.com/office/drawing/2014/main" id="{A18ADC47-263B-4AEE-8D9A-1E14C9FC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987" y="951729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래픽 63" descr="하트">
              <a:extLst>
                <a:ext uri="{FF2B5EF4-FFF2-40B4-BE49-F238E27FC236}">
                  <a16:creationId xmlns:a16="http://schemas.microsoft.com/office/drawing/2014/main" id="{31C8C85A-29D1-4F83-8E12-9AD1AD3B8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7656" y="1040398"/>
              <a:ext cx="249235" cy="249235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6DB1CA6-F273-444E-901E-AE8412110D64}"/>
              </a:ext>
            </a:extLst>
          </p:cNvPr>
          <p:cNvGrpSpPr/>
          <p:nvPr/>
        </p:nvGrpSpPr>
        <p:grpSpPr>
          <a:xfrm>
            <a:off x="1590391" y="2175818"/>
            <a:ext cx="352541" cy="352541"/>
            <a:chOff x="934447" y="953905"/>
            <a:chExt cx="426575" cy="426575"/>
          </a:xfrm>
        </p:grpSpPr>
        <p:pic>
          <p:nvPicPr>
            <p:cNvPr id="66" name="그래픽 65" descr="하트">
              <a:extLst>
                <a:ext uri="{FF2B5EF4-FFF2-40B4-BE49-F238E27FC236}">
                  <a16:creationId xmlns:a16="http://schemas.microsoft.com/office/drawing/2014/main" id="{989788C6-BF09-483F-B15D-104F7BA7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953905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그래픽 66" descr="하트">
              <a:extLst>
                <a:ext uri="{FF2B5EF4-FFF2-40B4-BE49-F238E27FC236}">
                  <a16:creationId xmlns:a16="http://schemas.microsoft.com/office/drawing/2014/main" id="{0278CC50-474C-4329-8BA8-CB05810A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3116" y="1042574"/>
              <a:ext cx="249235" cy="249235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B966F7B-775E-4ECD-AFDD-46AE88E67102}"/>
              </a:ext>
            </a:extLst>
          </p:cNvPr>
          <p:cNvGrpSpPr/>
          <p:nvPr/>
        </p:nvGrpSpPr>
        <p:grpSpPr>
          <a:xfrm>
            <a:off x="1942928" y="2175818"/>
            <a:ext cx="352541" cy="352541"/>
            <a:chOff x="1737715" y="951729"/>
            <a:chExt cx="426575" cy="426575"/>
          </a:xfrm>
        </p:grpSpPr>
        <p:pic>
          <p:nvPicPr>
            <p:cNvPr id="69" name="그래픽 68" descr="하트">
              <a:extLst>
                <a:ext uri="{FF2B5EF4-FFF2-40B4-BE49-F238E27FC236}">
                  <a16:creationId xmlns:a16="http://schemas.microsoft.com/office/drawing/2014/main" id="{D2E6AA58-5A01-43E4-998E-51BD6289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37715" y="951729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그래픽 69" descr="하트">
              <a:extLst>
                <a:ext uri="{FF2B5EF4-FFF2-40B4-BE49-F238E27FC236}">
                  <a16:creationId xmlns:a16="http://schemas.microsoft.com/office/drawing/2014/main" id="{07A113EF-C874-4892-AF0A-2AC20236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26384" y="1040398"/>
              <a:ext cx="249235" cy="249235"/>
            </a:xfrm>
            <a:prstGeom prst="rect">
              <a:avLst/>
            </a:prstGeom>
          </p:spPr>
        </p:pic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DDA35E2-D89E-423F-B53F-629080F92CF6}"/>
              </a:ext>
            </a:extLst>
          </p:cNvPr>
          <p:cNvSpPr/>
          <p:nvPr/>
        </p:nvSpPr>
        <p:spPr>
          <a:xfrm>
            <a:off x="1291491" y="1723473"/>
            <a:ext cx="409820" cy="426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C5CD45-C571-4C9A-A55A-07B726F9CC10}"/>
              </a:ext>
            </a:extLst>
          </p:cNvPr>
          <p:cNvSpPr/>
          <p:nvPr/>
        </p:nvSpPr>
        <p:spPr>
          <a:xfrm>
            <a:off x="1791968" y="1724483"/>
            <a:ext cx="409820" cy="426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6E45D1-C4F9-456F-A30C-DB3F65E5A189}"/>
              </a:ext>
            </a:extLst>
          </p:cNvPr>
          <p:cNvSpPr txBox="1"/>
          <p:nvPr/>
        </p:nvSpPr>
        <p:spPr>
          <a:xfrm>
            <a:off x="1125259" y="155910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A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9C0B4B-17DB-4B8F-B923-B26DF21E837A}"/>
              </a:ext>
            </a:extLst>
          </p:cNvPr>
          <p:cNvSpPr txBox="1"/>
          <p:nvPr/>
        </p:nvSpPr>
        <p:spPr>
          <a:xfrm>
            <a:off x="1654750" y="155269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D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pic>
        <p:nvPicPr>
          <p:cNvPr id="76" name="그림 75" descr="음식이(가) 표시된 사진&#10;&#10;자동 생성된 설명">
            <a:extLst>
              <a:ext uri="{FF2B5EF4-FFF2-40B4-BE49-F238E27FC236}">
                <a16:creationId xmlns:a16="http://schemas.microsoft.com/office/drawing/2014/main" id="{BDDFBC36-C852-4976-B298-0A72E3AF83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1" b="92757"/>
          <a:stretch/>
        </p:blipFill>
        <p:spPr>
          <a:xfrm>
            <a:off x="2849446" y="3744719"/>
            <a:ext cx="621359" cy="62011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65D419D-260B-4615-B59E-5DD08F8BA9FC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3FC9E6E-459B-4BBA-8BC7-96DC75C0FC6A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CFD183B-2C9F-4A73-80D1-8C3F085F9060}"/>
              </a:ext>
            </a:extLst>
          </p:cNvPr>
          <p:cNvSpPr txBox="1"/>
          <p:nvPr/>
        </p:nvSpPr>
        <p:spPr>
          <a:xfrm>
            <a:off x="432862" y="307719"/>
            <a:ext cx="457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a가을운동회B" panose="02020600000000000000" pitchFamily="18" charset="-127"/>
                <a:ea typeface="a가을운동회B" panose="02020600000000000000" pitchFamily="18" charset="-127"/>
                <a:cs typeface="Eight-Bit Madness" panose="00000400000000000000" pitchFamily="2" charset="-79"/>
              </a:rPr>
              <a:t>Hansel and Gretel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가제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5BD175-79A4-455C-8A8C-D5E7FFFD3C96}"/>
              </a:ext>
            </a:extLst>
          </p:cNvPr>
          <p:cNvSpPr txBox="1"/>
          <p:nvPr/>
        </p:nvSpPr>
        <p:spPr>
          <a:xfrm>
            <a:off x="2146139" y="36176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게임소개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D697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스테이지별 핵심 기능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9BCBC-094F-4554-BCA7-F0B3BD789223}"/>
              </a:ext>
            </a:extLst>
          </p:cNvPr>
          <p:cNvSpPr/>
          <p:nvPr/>
        </p:nvSpPr>
        <p:spPr>
          <a:xfrm>
            <a:off x="1166801" y="3284376"/>
            <a:ext cx="702849" cy="1688840"/>
          </a:xfrm>
          <a:prstGeom prst="rect">
            <a:avLst/>
          </a:prstGeom>
          <a:solidFill>
            <a:srgbClr val="722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0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6D23BF1-367D-4200-A2B3-B1D9D00FC010}"/>
              </a:ext>
            </a:extLst>
          </p:cNvPr>
          <p:cNvSpPr/>
          <p:nvPr/>
        </p:nvSpPr>
        <p:spPr>
          <a:xfrm>
            <a:off x="340624" y="5426801"/>
            <a:ext cx="11136027" cy="85238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C07E977-EF2C-4E1F-8949-DF1BE212C013}"/>
              </a:ext>
            </a:extLst>
          </p:cNvPr>
          <p:cNvSpPr/>
          <p:nvPr/>
        </p:nvSpPr>
        <p:spPr>
          <a:xfrm>
            <a:off x="340625" y="4052140"/>
            <a:ext cx="11136027" cy="112348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C00D61D-AAE6-4C3A-BFFB-642A60838B1D}"/>
              </a:ext>
            </a:extLst>
          </p:cNvPr>
          <p:cNvSpPr/>
          <p:nvPr/>
        </p:nvSpPr>
        <p:spPr>
          <a:xfrm>
            <a:off x="340625" y="2641326"/>
            <a:ext cx="11136027" cy="112348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FA3E0E0-852E-44CC-8C37-BD43C1B6FB90}"/>
              </a:ext>
            </a:extLst>
          </p:cNvPr>
          <p:cNvSpPr/>
          <p:nvPr/>
        </p:nvSpPr>
        <p:spPr>
          <a:xfrm>
            <a:off x="340626" y="1293098"/>
            <a:ext cx="11136027" cy="112348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61395E-08B1-44EB-B244-CA2E0CDC511E}"/>
              </a:ext>
            </a:extLst>
          </p:cNvPr>
          <p:cNvSpPr/>
          <p:nvPr/>
        </p:nvSpPr>
        <p:spPr>
          <a:xfrm>
            <a:off x="392005" y="5318566"/>
            <a:ext cx="2501428" cy="287631"/>
          </a:xfrm>
          <a:prstGeom prst="rect">
            <a:avLst/>
          </a:prstGeom>
          <a:solidFill>
            <a:srgbClr val="F29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6FE5C8-3A14-486D-BDFA-C65EEB4BDE09}"/>
              </a:ext>
            </a:extLst>
          </p:cNvPr>
          <p:cNvSpPr/>
          <p:nvPr/>
        </p:nvSpPr>
        <p:spPr>
          <a:xfrm>
            <a:off x="392005" y="3939703"/>
            <a:ext cx="2501428" cy="287631"/>
          </a:xfrm>
          <a:prstGeom prst="rect">
            <a:avLst/>
          </a:prstGeom>
          <a:solidFill>
            <a:srgbClr val="F29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D4627C-1FB6-4312-BF1F-D2D3E4C1DA46}"/>
              </a:ext>
            </a:extLst>
          </p:cNvPr>
          <p:cNvSpPr/>
          <p:nvPr/>
        </p:nvSpPr>
        <p:spPr>
          <a:xfrm>
            <a:off x="392005" y="2566038"/>
            <a:ext cx="2501428" cy="287631"/>
          </a:xfrm>
          <a:prstGeom prst="rect">
            <a:avLst/>
          </a:prstGeom>
          <a:solidFill>
            <a:srgbClr val="F29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48D8F7-0F8E-4A18-B326-7AA3D7DC998D}"/>
              </a:ext>
            </a:extLst>
          </p:cNvPr>
          <p:cNvSpPr/>
          <p:nvPr/>
        </p:nvSpPr>
        <p:spPr>
          <a:xfrm>
            <a:off x="392005" y="1149283"/>
            <a:ext cx="2501428" cy="287631"/>
          </a:xfrm>
          <a:prstGeom prst="rect">
            <a:avLst/>
          </a:prstGeom>
          <a:solidFill>
            <a:srgbClr val="F29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7B049-E025-4091-90AE-2A722F007B13}"/>
              </a:ext>
            </a:extLst>
          </p:cNvPr>
          <p:cNvSpPr txBox="1"/>
          <p:nvPr/>
        </p:nvSpPr>
        <p:spPr>
          <a:xfrm>
            <a:off x="340626" y="1076120"/>
            <a:ext cx="109858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ED 1. 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씨앗을 뿌리뽑다</a:t>
            </a:r>
            <a:endParaRPr lang="en-US" altLang="ko-KR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“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이런 사람들이 우리 엄마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아빠일리가 없어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우리 엄마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아빠를 돌려줘 이 괴물들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!”</a:t>
            </a:r>
          </a:p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자신을 버리려고 한 부모님을 괴물이라 생각하고 죽인다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진짜 엄마 아빠가 돌아올 때까지 숲 속에서 산딸기를 따먹으며 생활을 영위하던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헨젤과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그레텔은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인근 다른 마을 주민에게 발견돼 구출된다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B9F4B-3A30-4BEF-8FDA-413430201AA5}"/>
              </a:ext>
            </a:extLst>
          </p:cNvPr>
          <p:cNvSpPr txBox="1"/>
          <p:nvPr/>
        </p:nvSpPr>
        <p:spPr>
          <a:xfrm>
            <a:off x="340626" y="2506240"/>
            <a:ext cx="622317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ED</a:t>
            </a:r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</a:t>
            </a:r>
            <a:r>
              <a:rPr lang="en-US" altLang="ko-KR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우린 영원히 함께</a:t>
            </a:r>
            <a:endParaRPr lang="en-US" altLang="ko-KR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“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나 혼자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두지마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…”</a:t>
            </a: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HP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가 다 닳아 플레이어 캐릭터 사망 시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나머지 캐릭터도 자살하여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한 캐릭터가 죽었다고 다른 캐릭터로 플레이 할 수 없게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E34D4-AF02-413C-826F-6770473E5472}"/>
              </a:ext>
            </a:extLst>
          </p:cNvPr>
          <p:cNvSpPr txBox="1"/>
          <p:nvPr/>
        </p:nvSpPr>
        <p:spPr>
          <a:xfrm>
            <a:off x="340626" y="3869784"/>
            <a:ext cx="96680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ED</a:t>
            </a:r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</a:t>
            </a:r>
            <a:r>
              <a:rPr lang="en-US" altLang="ko-KR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금의환향</a:t>
            </a:r>
            <a:endParaRPr lang="en-US" altLang="ko-KR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“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우리가 정말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미안하단다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..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무사히 돌아와줘서 고맙구나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”</a:t>
            </a:r>
          </a:p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엄마 아빠가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헨젤과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그레텔을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숲으로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버린건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마녀의 마법 때문이었고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마녀를 죽이자 이 마법이 풀린다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마녀의 집에서 찾은 황금을 가득 품에 안고 돌아온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헨젤과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그레텔을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엄마 아빠는 눈물바다로 맞이해준다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D542D-1036-49A8-BE6F-439C5253DCCE}"/>
              </a:ext>
            </a:extLst>
          </p:cNvPr>
          <p:cNvSpPr txBox="1"/>
          <p:nvPr/>
        </p:nvSpPr>
        <p:spPr>
          <a:xfrm>
            <a:off x="340626" y="5250350"/>
            <a:ext cx="3914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ED</a:t>
            </a:r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4.</a:t>
            </a:r>
            <a:r>
              <a:rPr lang="en-US" altLang="ko-KR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좋은 단백질 공급원</a:t>
            </a:r>
            <a:endParaRPr lang="en-US" altLang="ko-KR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“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킬킬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-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주 좋은 식사가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되겠어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.”</a:t>
            </a:r>
          </a:p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마녀를 상대하다가 죽으면 얻는 엔딩이다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1F7712-4386-4A34-8465-6811EEA36428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F316BD2-C11F-4636-B378-4BD8E9E4746A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D3C723-5541-4006-82E2-EEBBD0CC89EC}"/>
              </a:ext>
            </a:extLst>
          </p:cNvPr>
          <p:cNvSpPr txBox="1"/>
          <p:nvPr/>
        </p:nvSpPr>
        <p:spPr>
          <a:xfrm>
            <a:off x="432862" y="307719"/>
            <a:ext cx="457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a가을운동회B" panose="02020600000000000000" pitchFamily="18" charset="-127"/>
                <a:ea typeface="a가을운동회B" panose="02020600000000000000" pitchFamily="18" charset="-127"/>
                <a:cs typeface="Eight-Bit Madness" panose="00000400000000000000" pitchFamily="2" charset="-79"/>
              </a:rPr>
              <a:t>Hansel and Gretel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가제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70746F-6DA1-49D8-AAC4-5866436F99B2}"/>
              </a:ext>
            </a:extLst>
          </p:cNvPr>
          <p:cNvSpPr txBox="1"/>
          <p:nvPr/>
        </p:nvSpPr>
        <p:spPr>
          <a:xfrm>
            <a:off x="2146139" y="36176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게임소개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D697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엔딩 시나리오</a:t>
            </a:r>
          </a:p>
        </p:txBody>
      </p:sp>
    </p:spTree>
    <p:extLst>
      <p:ext uri="{BB962C8B-B14F-4D97-AF65-F5344CB8AC3E}">
        <p14:creationId xmlns:p14="http://schemas.microsoft.com/office/powerpoint/2010/main" val="432370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4C75E0-F4E0-4B1B-A149-09976F8ED9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861254-FCA8-4156-8F51-10E1D50A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56" y="0"/>
            <a:ext cx="75620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00E37-7A56-464D-A8AA-26D593E36E84}"/>
              </a:ext>
            </a:extLst>
          </p:cNvPr>
          <p:cNvSpPr txBox="1"/>
          <p:nvPr/>
        </p:nvSpPr>
        <p:spPr>
          <a:xfrm>
            <a:off x="2797070" y="4087828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팀 소개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BFD2E-30CB-496C-9974-25C5A37C4017}"/>
              </a:ext>
            </a:extLst>
          </p:cNvPr>
          <p:cNvSpPr txBox="1"/>
          <p:nvPr/>
        </p:nvSpPr>
        <p:spPr>
          <a:xfrm>
            <a:off x="5209175" y="4087828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2.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게임소개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76825-C8FF-405F-80BA-3919B0184FE4}"/>
              </a:ext>
            </a:extLst>
          </p:cNvPr>
          <p:cNvSpPr txBox="1"/>
          <p:nvPr/>
        </p:nvSpPr>
        <p:spPr>
          <a:xfrm>
            <a:off x="7646159" y="4087827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3. </a:t>
            </a:r>
            <a:r>
              <a:rPr lang="ko-KR" altLang="en-US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개발현황</a:t>
            </a:r>
            <a:endParaRPr lang="en-US" altLang="ko-KR" sz="2200" dirty="0">
              <a:solidFill>
                <a:schemeClr val="bg1"/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27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18CCE130-20C4-4249-8CE1-B3116AD0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8" y="697455"/>
            <a:ext cx="1219048" cy="5688889"/>
          </a:xfrm>
          <a:prstGeom prst="rect">
            <a:avLst/>
          </a:prstGeom>
        </p:spPr>
      </p:pic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4EB61F2C-B098-45ED-8506-F09A38BA1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8" y="697455"/>
            <a:ext cx="1219048" cy="56888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3BBE43-8309-44F5-AFC1-8165C5E6CDE2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7CE68-B2C8-429F-80BB-DF54EC8D97BC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5E6F1-6238-4B35-9897-0030089BC4F9}"/>
              </a:ext>
            </a:extLst>
          </p:cNvPr>
          <p:cNvSpPr txBox="1"/>
          <p:nvPr/>
        </p:nvSpPr>
        <p:spPr>
          <a:xfrm>
            <a:off x="2146139" y="36176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개발현황</a:t>
            </a:r>
            <a:endParaRPr lang="ko-KR" altLang="en-US" sz="1600" dirty="0">
              <a:solidFill>
                <a:srgbClr val="ED697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DB7ABE-5231-46F5-ABEB-18AAE8400954}"/>
              </a:ext>
            </a:extLst>
          </p:cNvPr>
          <p:cNvSpPr/>
          <p:nvPr/>
        </p:nvSpPr>
        <p:spPr>
          <a:xfrm>
            <a:off x="493653" y="666678"/>
            <a:ext cx="3329805" cy="40196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94A860-5E42-45EA-8512-1AAA7A5657A2}"/>
              </a:ext>
            </a:extLst>
          </p:cNvPr>
          <p:cNvGrpSpPr/>
          <p:nvPr/>
        </p:nvGrpSpPr>
        <p:grpSpPr>
          <a:xfrm>
            <a:off x="4025618" y="595116"/>
            <a:ext cx="7930531" cy="5667768"/>
            <a:chOff x="9191160" y="-96559"/>
            <a:chExt cx="10555536" cy="6858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6ECADB-C916-4D2C-8B1B-CB35E5B9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1160" y="-96559"/>
              <a:ext cx="10555536" cy="6858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D06C8A6-3706-4D09-A350-A70E86FD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31" t="6466" r="6914" b="13996"/>
            <a:stretch/>
          </p:blipFill>
          <p:spPr>
            <a:xfrm>
              <a:off x="10323104" y="1427447"/>
              <a:ext cx="3288121" cy="1630121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2B013B8-5931-495A-A7B8-6508C0787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81802"/>
            <a:ext cx="12192000" cy="17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3BBE43-8309-44F5-AFC1-8165C5E6CDE2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7CE68-B2C8-429F-80BB-DF54EC8D97BC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5E6F1-6238-4B35-9897-0030089BC4F9}"/>
              </a:ext>
            </a:extLst>
          </p:cNvPr>
          <p:cNvSpPr txBox="1"/>
          <p:nvPr/>
        </p:nvSpPr>
        <p:spPr>
          <a:xfrm>
            <a:off x="2146139" y="36176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개발현황</a:t>
            </a:r>
            <a:endParaRPr lang="ko-KR" altLang="en-US" sz="1600" dirty="0">
              <a:solidFill>
                <a:srgbClr val="ED697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30B341-520E-4417-B07D-A193F02E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20" y="1015556"/>
            <a:ext cx="4392521" cy="56677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5EFB85-D431-432D-B29B-452BE0711D02}"/>
              </a:ext>
            </a:extLst>
          </p:cNvPr>
          <p:cNvSpPr/>
          <p:nvPr/>
        </p:nvSpPr>
        <p:spPr>
          <a:xfrm>
            <a:off x="1254067" y="579726"/>
            <a:ext cx="2693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a고딕11" panose="02020600000000000000" pitchFamily="18" charset="-127"/>
                <a:ea typeface="a고딕11" panose="02020600000000000000" pitchFamily="18" charset="-127"/>
              </a:rPr>
              <a:t>몬스터 움직임 및 피격 판정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44FB3F-BD0D-4F1B-8DEE-C61163AA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49" y="769792"/>
            <a:ext cx="3539060" cy="566776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8F226-F21C-4C74-9867-8D51CF24CAA4}"/>
              </a:ext>
            </a:extLst>
          </p:cNvPr>
          <p:cNvSpPr/>
          <p:nvPr/>
        </p:nvSpPr>
        <p:spPr>
          <a:xfrm>
            <a:off x="7132353" y="426441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몬스터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트래커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50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3BBE43-8309-44F5-AFC1-8165C5E6CDE2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7CE68-B2C8-429F-80BB-DF54EC8D97BC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5E6F1-6238-4B35-9897-0030089BC4F9}"/>
              </a:ext>
            </a:extLst>
          </p:cNvPr>
          <p:cNvSpPr txBox="1"/>
          <p:nvPr/>
        </p:nvSpPr>
        <p:spPr>
          <a:xfrm>
            <a:off x="2146139" y="36176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개발현황</a:t>
            </a:r>
            <a:endParaRPr lang="ko-KR" altLang="en-US" sz="1600" dirty="0">
              <a:solidFill>
                <a:srgbClr val="ED697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5EFB85-D431-432D-B29B-452BE0711D02}"/>
              </a:ext>
            </a:extLst>
          </p:cNvPr>
          <p:cNvSpPr/>
          <p:nvPr/>
        </p:nvSpPr>
        <p:spPr>
          <a:xfrm>
            <a:off x="518564" y="625936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카메라 움직임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908AC4-3FCE-4533-AA64-628A99F3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18" y="1026045"/>
            <a:ext cx="7442525" cy="25905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C64A28-A0CA-4E11-A80B-700502ED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006" y="2425190"/>
            <a:ext cx="5002235" cy="36854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747AC-CEF6-4A59-8997-CE83423E037A}"/>
              </a:ext>
            </a:extLst>
          </p:cNvPr>
          <p:cNvSpPr/>
          <p:nvPr/>
        </p:nvSpPr>
        <p:spPr>
          <a:xfrm>
            <a:off x="9987030" y="2686026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화면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퍼즈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27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3BBE43-8309-44F5-AFC1-8165C5E6CDE2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7CE68-B2C8-429F-80BB-DF54EC8D97BC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5E6F1-6238-4B35-9897-0030089BC4F9}"/>
              </a:ext>
            </a:extLst>
          </p:cNvPr>
          <p:cNvSpPr txBox="1"/>
          <p:nvPr/>
        </p:nvSpPr>
        <p:spPr>
          <a:xfrm>
            <a:off x="2146139" y="36176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개발현황</a:t>
            </a:r>
            <a:endParaRPr lang="ko-KR" altLang="en-US" sz="1600" dirty="0">
              <a:solidFill>
                <a:srgbClr val="ED697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D42F85-635F-4BFC-84C3-A2049D3D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409" y="1127564"/>
            <a:ext cx="6747681" cy="51525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632488-C0BD-4337-8182-A9F89C3DFCF6}"/>
              </a:ext>
            </a:extLst>
          </p:cNvPr>
          <p:cNvSpPr/>
          <p:nvPr/>
        </p:nvSpPr>
        <p:spPr>
          <a:xfrm>
            <a:off x="5190143" y="644174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스킬 발동 및 피격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49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3BBE43-8309-44F5-AFC1-8165C5E6CDE2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7CE68-B2C8-429F-80BB-DF54EC8D97BC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5E6F1-6238-4B35-9897-0030089BC4F9}"/>
              </a:ext>
            </a:extLst>
          </p:cNvPr>
          <p:cNvSpPr txBox="1"/>
          <p:nvPr/>
        </p:nvSpPr>
        <p:spPr>
          <a:xfrm>
            <a:off x="2146139" y="36176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개발현황</a:t>
            </a:r>
            <a:endParaRPr lang="ko-KR" altLang="en-US" sz="1600" dirty="0">
              <a:solidFill>
                <a:srgbClr val="ED697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5EFB85-D431-432D-B29B-452BE0711D02}"/>
              </a:ext>
            </a:extLst>
          </p:cNvPr>
          <p:cNvSpPr/>
          <p:nvPr/>
        </p:nvSpPr>
        <p:spPr>
          <a:xfrm>
            <a:off x="431520" y="58497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플레이어 움직임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E24938-E8D9-466D-8525-D7A8E800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9" y="954306"/>
            <a:ext cx="5674925" cy="2934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04E0E5-850F-447B-9F28-96288F3B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806"/>
          <a:stretch/>
        </p:blipFill>
        <p:spPr>
          <a:xfrm>
            <a:off x="5624709" y="3174037"/>
            <a:ext cx="6429312" cy="32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4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3BBE43-8309-44F5-AFC1-8165C5E6CDE2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7CE68-B2C8-429F-80BB-DF54EC8D97BC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5E6F1-6238-4B35-9897-0030089BC4F9}"/>
              </a:ext>
            </a:extLst>
          </p:cNvPr>
          <p:cNvSpPr txBox="1"/>
          <p:nvPr/>
        </p:nvSpPr>
        <p:spPr>
          <a:xfrm>
            <a:off x="2146139" y="36176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개발현황</a:t>
            </a:r>
            <a:endParaRPr lang="ko-KR" altLang="en-US" sz="1600" dirty="0">
              <a:solidFill>
                <a:srgbClr val="ED697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5EFB85-D431-432D-B29B-452BE0711D02}"/>
              </a:ext>
            </a:extLst>
          </p:cNvPr>
          <p:cNvSpPr/>
          <p:nvPr/>
        </p:nvSpPr>
        <p:spPr>
          <a:xfrm>
            <a:off x="3138213" y="185407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플레이어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hp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A55293-61F0-4FFE-8F5D-17312F2FC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18"/>
          <a:stretch/>
        </p:blipFill>
        <p:spPr>
          <a:xfrm>
            <a:off x="2905276" y="2351314"/>
            <a:ext cx="7072243" cy="26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7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4C75E0-F4E0-4B1B-A149-09976F8ED9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7E932B-1D52-40F0-9456-58A3AD2B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65" y="0"/>
            <a:ext cx="741526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5A1297-BD4D-4309-81E5-D6230DC61FA5}"/>
              </a:ext>
            </a:extLst>
          </p:cNvPr>
          <p:cNvSpPr txBox="1"/>
          <p:nvPr/>
        </p:nvSpPr>
        <p:spPr>
          <a:xfrm>
            <a:off x="2797070" y="4087828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팀 소개</a:t>
            </a:r>
            <a:endParaRPr lang="en-US" altLang="ko-KR" sz="2200" dirty="0">
              <a:solidFill>
                <a:schemeClr val="bg1"/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7EEB4-C085-412F-BD1D-D3A0B99729C9}"/>
              </a:ext>
            </a:extLst>
          </p:cNvPr>
          <p:cNvSpPr txBox="1"/>
          <p:nvPr/>
        </p:nvSpPr>
        <p:spPr>
          <a:xfrm>
            <a:off x="5209175" y="4087828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2. </a:t>
            </a:r>
            <a:r>
              <a:rPr lang="ko-KR" altLang="en-US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게임소개</a:t>
            </a:r>
            <a:endParaRPr lang="en-US" altLang="ko-KR" sz="2200" dirty="0">
              <a:solidFill>
                <a:schemeClr val="bg1"/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BE380-524A-4DBB-9E2D-2658E20A3EAE}"/>
              </a:ext>
            </a:extLst>
          </p:cNvPr>
          <p:cNvSpPr txBox="1"/>
          <p:nvPr/>
        </p:nvSpPr>
        <p:spPr>
          <a:xfrm>
            <a:off x="7646159" y="4087827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3. </a:t>
            </a:r>
            <a:r>
              <a:rPr lang="ko-KR" altLang="en-US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개발현황</a:t>
            </a:r>
            <a:endParaRPr lang="en-US" altLang="ko-KR" sz="2200" dirty="0">
              <a:solidFill>
                <a:schemeClr val="bg1"/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99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1F694CB-95B1-406D-8672-E6D2C9450286}"/>
              </a:ext>
            </a:extLst>
          </p:cNvPr>
          <p:cNvSpPr txBox="1"/>
          <p:nvPr/>
        </p:nvSpPr>
        <p:spPr>
          <a:xfrm>
            <a:off x="1400848" y="695731"/>
            <a:ext cx="1455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latin typeface="a고딕16" panose="02020600000000000000" pitchFamily="18" charset="-127"/>
                <a:ea typeface="a고딕16" panose="02020600000000000000" pitchFamily="18" charset="-127"/>
              </a:rPr>
              <a:t>사용 </a:t>
            </a:r>
            <a:r>
              <a:rPr lang="ko-KR" altLang="en-US" sz="26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에셋</a:t>
            </a:r>
            <a:endParaRPr lang="ko-KR" altLang="en-US" sz="2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74F419-04D2-455C-816B-0A0BB6DF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8" y="2601499"/>
            <a:ext cx="4381275" cy="2265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E114BE-F345-4838-B80D-5DCB3968A93B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0FEC654-B465-4496-AA6C-7CAFC2360A7E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3B831D-E366-432D-9436-C88E1187F166}"/>
              </a:ext>
            </a:extLst>
          </p:cNvPr>
          <p:cNvSpPr txBox="1"/>
          <p:nvPr/>
        </p:nvSpPr>
        <p:spPr>
          <a:xfrm>
            <a:off x="2146139" y="36176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개발현황</a:t>
            </a:r>
            <a:endParaRPr lang="ko-KR" altLang="en-US" sz="1600" dirty="0">
              <a:solidFill>
                <a:srgbClr val="ED697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57FF3F-93CE-451D-8E87-E1B9856762A9}"/>
              </a:ext>
            </a:extLst>
          </p:cNvPr>
          <p:cNvSpPr/>
          <p:nvPr/>
        </p:nvSpPr>
        <p:spPr>
          <a:xfrm>
            <a:off x="666058" y="223216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23786-5CD3-4414-9AB6-F19578107714}"/>
              </a:ext>
            </a:extLst>
          </p:cNvPr>
          <p:cNvSpPr/>
          <p:nvPr/>
        </p:nvSpPr>
        <p:spPr>
          <a:xfrm>
            <a:off x="1242397" y="2264623"/>
            <a:ext cx="1765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Unity asset store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0249E4-939F-4555-8E3F-AEA91E62291F}"/>
              </a:ext>
            </a:extLst>
          </p:cNvPr>
          <p:cNvSpPr/>
          <p:nvPr/>
        </p:nvSpPr>
        <p:spPr>
          <a:xfrm>
            <a:off x="6525769" y="2418500"/>
            <a:ext cx="3756798" cy="3044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u="sng" kern="100" dirty="0">
                <a:solidFill>
                  <a:srgbClr val="0000FF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https://kitterlings.itch.io/jeremy-and-martha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AD475D9-5C56-44EF-B38A-489EAF9A70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50571" y="3006985"/>
            <a:ext cx="857885" cy="20383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35E80F-7F43-4768-B517-45906C74CD4F}"/>
              </a:ext>
            </a:extLst>
          </p:cNvPr>
          <p:cNvSpPr/>
          <p:nvPr/>
        </p:nvSpPr>
        <p:spPr>
          <a:xfrm>
            <a:off x="6525769" y="193537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캐릭터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&amp;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몬스터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FCEF182-393A-40E3-86C6-657A6DA6CFBE}"/>
              </a:ext>
            </a:extLst>
          </p:cNvPr>
          <p:cNvSpPr/>
          <p:nvPr/>
        </p:nvSpPr>
        <p:spPr>
          <a:xfrm>
            <a:off x="6525769" y="2232167"/>
            <a:ext cx="1925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외부 사이트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(itch.io)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B02F9F-5C1A-40E4-AABC-6AE1F93FC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11" y="2807112"/>
            <a:ext cx="4063492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6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7CAD5E-34DF-4C6C-A84C-941AC4859EC4}"/>
              </a:ext>
            </a:extLst>
          </p:cNvPr>
          <p:cNvSpPr/>
          <p:nvPr/>
        </p:nvSpPr>
        <p:spPr>
          <a:xfrm>
            <a:off x="0" y="2453951"/>
            <a:ext cx="12192000" cy="1623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B22D7-446A-4CC6-8172-8A011DF27315}"/>
              </a:ext>
            </a:extLst>
          </p:cNvPr>
          <p:cNvSpPr txBox="1"/>
          <p:nvPr/>
        </p:nvSpPr>
        <p:spPr>
          <a:xfrm>
            <a:off x="4980952" y="2999493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ED6976"/>
                </a:solidFill>
                <a:latin typeface="a고딕16" panose="02020600000000000000" pitchFamily="18" charset="-127"/>
                <a:ea typeface="a고딕16" panose="02020600000000000000" pitchFamily="18" charset="-127"/>
                <a:cs typeface="Eight-Bit Madness" panose="00000400000000000000" pitchFamily="2" charset="-79"/>
              </a:rPr>
              <a:t>감사합니다</a:t>
            </a:r>
            <a:endParaRPr lang="ko-KR" altLang="en-US" b="1" dirty="0">
              <a:solidFill>
                <a:srgbClr val="ED6976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638103-2C6B-4019-A4DF-90DC183B8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3" b="93103" l="9483" r="95690">
                        <a14:foregroundMark x1="89655" y1="77586" x2="89655" y2="77586"/>
                        <a14:foregroundMark x1="95690" y1="79310" x2="95690" y2="79310"/>
                        <a14:foregroundMark x1="52586" y1="84483" x2="52586" y2="84483"/>
                        <a14:foregroundMark x1="42241" y1="85345" x2="42241" y2="85345"/>
                        <a14:foregroundMark x1="37069" y1="84483" x2="33621" y2="84483"/>
                        <a14:foregroundMark x1="45690" y1="87931" x2="45690" y2="87931"/>
                        <a14:foregroundMark x1="22414" y1="82759" x2="19828" y2="82759"/>
                        <a14:foregroundMark x1="25862" y1="93103" x2="25862" y2="93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79776" flipH="1">
            <a:off x="7243968" y="2870489"/>
            <a:ext cx="742416" cy="7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4C75E0-F4E0-4B1B-A149-09976F8ED9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C2368-5095-4FDF-89EF-1C0A06193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"/>
          <a:stretch/>
        </p:blipFill>
        <p:spPr>
          <a:xfrm>
            <a:off x="2239346" y="0"/>
            <a:ext cx="745330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00E37-7A56-464D-A8AA-26D593E36E84}"/>
              </a:ext>
            </a:extLst>
          </p:cNvPr>
          <p:cNvSpPr txBox="1"/>
          <p:nvPr/>
        </p:nvSpPr>
        <p:spPr>
          <a:xfrm>
            <a:off x="2797070" y="4087828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팀 소개</a:t>
            </a:r>
            <a:endParaRPr lang="en-US" altLang="ko-KR" sz="2200" dirty="0">
              <a:solidFill>
                <a:schemeClr val="bg1"/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BFD2E-30CB-496C-9974-25C5A37C4017}"/>
              </a:ext>
            </a:extLst>
          </p:cNvPr>
          <p:cNvSpPr txBox="1"/>
          <p:nvPr/>
        </p:nvSpPr>
        <p:spPr>
          <a:xfrm>
            <a:off x="5209175" y="4087828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2.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게임소개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76825-C8FF-405F-80BA-3919B0184FE4}"/>
              </a:ext>
            </a:extLst>
          </p:cNvPr>
          <p:cNvSpPr txBox="1"/>
          <p:nvPr/>
        </p:nvSpPr>
        <p:spPr>
          <a:xfrm>
            <a:off x="7646159" y="4087827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3.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개발현황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42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681E28-7F78-4145-AF6C-2278BDBFB302}"/>
              </a:ext>
            </a:extLst>
          </p:cNvPr>
          <p:cNvSpPr txBox="1"/>
          <p:nvPr/>
        </p:nvSpPr>
        <p:spPr>
          <a:xfrm>
            <a:off x="2323161" y="3420350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정지현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AADC44-D781-4C4B-80C1-AE09363EBD67}"/>
              </a:ext>
            </a:extLst>
          </p:cNvPr>
          <p:cNvSpPr txBox="1"/>
          <p:nvPr/>
        </p:nvSpPr>
        <p:spPr>
          <a:xfrm>
            <a:off x="1823028" y="34511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조장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F5B4CF-CEFC-49C9-BFD4-B4C01DF6DC47}"/>
              </a:ext>
            </a:extLst>
          </p:cNvPr>
          <p:cNvSpPr txBox="1"/>
          <p:nvPr/>
        </p:nvSpPr>
        <p:spPr>
          <a:xfrm>
            <a:off x="6697050" y="3910152"/>
            <a:ext cx="121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아트디자인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에셋탐색</a:t>
            </a:r>
            <a:endParaRPr lang="ko-KR" altLang="en-US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6FEA84-D735-425A-B885-ACE029763A3D}"/>
              </a:ext>
            </a:extLst>
          </p:cNvPr>
          <p:cNvSpPr txBox="1"/>
          <p:nvPr/>
        </p:nvSpPr>
        <p:spPr>
          <a:xfrm>
            <a:off x="1777867" y="3851238"/>
            <a:ext cx="148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문서작업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보조프로그래머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에셋탐색</a:t>
            </a:r>
            <a:endParaRPr lang="ko-KR" altLang="en-US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546F2-0230-4C1D-A9C9-370447CBEDE1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05A569A-4745-43D1-8268-9A9FCA0E3A0A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AD0649-48F0-41CA-BAB6-A911E57919EB}"/>
              </a:ext>
            </a:extLst>
          </p:cNvPr>
          <p:cNvSpPr txBox="1"/>
          <p:nvPr/>
        </p:nvSpPr>
        <p:spPr>
          <a:xfrm>
            <a:off x="2146139" y="3617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팀 소개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ED697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팀원역할</a:t>
            </a:r>
          </a:p>
        </p:txBody>
      </p:sp>
      <p:pic>
        <p:nvPicPr>
          <p:cNvPr id="12" name="그림 11" descr="노트북, 앉아있는, 컴퓨터, 검은색이(가) 표시된 사진&#10;&#10;자동 생성된 설명">
            <a:extLst>
              <a:ext uri="{FF2B5EF4-FFF2-40B4-BE49-F238E27FC236}">
                <a16:creationId xmlns:a16="http://schemas.microsoft.com/office/drawing/2014/main" id="{A24748B1-0A2C-4F08-803B-FBF64B1B58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37" y="2503954"/>
            <a:ext cx="569692" cy="569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93CABE-F2A3-4BD8-9647-D6185E9242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15" y="2359111"/>
            <a:ext cx="757028" cy="757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4A6218-CBF8-4056-9AF5-C5C72DFDFE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48" y="2503954"/>
            <a:ext cx="584684" cy="584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A7F6EAC-B352-46BB-A638-E98C0AE7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46" y="2503954"/>
            <a:ext cx="584684" cy="5846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44D02A-55E1-47BA-827F-F472AD00F907}"/>
              </a:ext>
            </a:extLst>
          </p:cNvPr>
          <p:cNvSpPr/>
          <p:nvPr/>
        </p:nvSpPr>
        <p:spPr>
          <a:xfrm>
            <a:off x="1838978" y="3285152"/>
            <a:ext cx="1292427" cy="81671"/>
          </a:xfrm>
          <a:prstGeom prst="rect">
            <a:avLst/>
          </a:prstGeom>
          <a:solidFill>
            <a:srgbClr val="ED697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60258F-3F53-4280-B293-21A743DEB788}"/>
              </a:ext>
            </a:extLst>
          </p:cNvPr>
          <p:cNvSpPr txBox="1"/>
          <p:nvPr/>
        </p:nvSpPr>
        <p:spPr>
          <a:xfrm>
            <a:off x="4817798" y="3454694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임채선</a:t>
            </a:r>
            <a:endParaRPr lang="ko-KR" altLang="en-US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4AF404-6901-45F3-AF5F-6BF2C4295542}"/>
              </a:ext>
            </a:extLst>
          </p:cNvPr>
          <p:cNvSpPr txBox="1"/>
          <p:nvPr/>
        </p:nvSpPr>
        <p:spPr>
          <a:xfrm>
            <a:off x="4317665" y="348547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조원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33B202-7DDC-45F8-BD72-0FA183A96F03}"/>
              </a:ext>
            </a:extLst>
          </p:cNvPr>
          <p:cNvSpPr/>
          <p:nvPr/>
        </p:nvSpPr>
        <p:spPr>
          <a:xfrm>
            <a:off x="4335975" y="3344066"/>
            <a:ext cx="1292427" cy="816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ED69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9E5FC0-3961-43FC-8077-7F8AF011F576}"/>
              </a:ext>
            </a:extLst>
          </p:cNvPr>
          <p:cNvSpPr txBox="1"/>
          <p:nvPr/>
        </p:nvSpPr>
        <p:spPr>
          <a:xfrm>
            <a:off x="7080643" y="3479264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윤설희</a:t>
            </a:r>
            <a:endParaRPr lang="ko-KR" altLang="en-US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D9C44C-B4D0-4939-AA5E-C92A042DC3E1}"/>
              </a:ext>
            </a:extLst>
          </p:cNvPr>
          <p:cNvSpPr txBox="1"/>
          <p:nvPr/>
        </p:nvSpPr>
        <p:spPr>
          <a:xfrm>
            <a:off x="6580510" y="35100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조원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DD49D9-42BD-4479-9377-3210E39F7637}"/>
              </a:ext>
            </a:extLst>
          </p:cNvPr>
          <p:cNvSpPr/>
          <p:nvPr/>
        </p:nvSpPr>
        <p:spPr>
          <a:xfrm>
            <a:off x="6637507" y="3362097"/>
            <a:ext cx="1292427" cy="81671"/>
          </a:xfrm>
          <a:prstGeom prst="rect">
            <a:avLst/>
          </a:prstGeom>
          <a:solidFill>
            <a:srgbClr val="ED697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B9D551-7981-4082-8F3F-000081803316}"/>
              </a:ext>
            </a:extLst>
          </p:cNvPr>
          <p:cNvSpPr txBox="1"/>
          <p:nvPr/>
        </p:nvSpPr>
        <p:spPr>
          <a:xfrm>
            <a:off x="9374699" y="3461233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하윤주</a:t>
            </a:r>
            <a:endParaRPr lang="ko-KR" altLang="en-US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85C5AA-26F5-4917-B2F9-D151E8F946FE}"/>
              </a:ext>
            </a:extLst>
          </p:cNvPr>
          <p:cNvSpPr txBox="1"/>
          <p:nvPr/>
        </p:nvSpPr>
        <p:spPr>
          <a:xfrm>
            <a:off x="8874566" y="34920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조원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67807B-E9AC-4928-9C66-A2FE5AA92BEC}"/>
              </a:ext>
            </a:extLst>
          </p:cNvPr>
          <p:cNvSpPr/>
          <p:nvPr/>
        </p:nvSpPr>
        <p:spPr>
          <a:xfrm>
            <a:off x="8890278" y="3344066"/>
            <a:ext cx="1292427" cy="816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ED69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E80FE0-E744-4C12-BF7D-DD9E46485E55}"/>
              </a:ext>
            </a:extLst>
          </p:cNvPr>
          <p:cNvSpPr txBox="1"/>
          <p:nvPr/>
        </p:nvSpPr>
        <p:spPr>
          <a:xfrm>
            <a:off x="4410043" y="3910152"/>
            <a:ext cx="1218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프로그래머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몬스터 </a:t>
            </a:r>
            <a:r>
              <a:rPr lang="en-US" altLang="ko-KR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AI</a:t>
            </a:r>
          </a:p>
          <a:p>
            <a:pPr algn="dist"/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아이템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ko-KR" altLang="en-US" sz="14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보스몹</a:t>
            </a:r>
            <a:endParaRPr lang="ko-KR" altLang="en-US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1048C5-2A73-4201-B999-3AF25F7FBC71}"/>
              </a:ext>
            </a:extLst>
          </p:cNvPr>
          <p:cNvSpPr txBox="1"/>
          <p:nvPr/>
        </p:nvSpPr>
        <p:spPr>
          <a:xfrm>
            <a:off x="8927311" y="3910152"/>
            <a:ext cx="12183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프로그래머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캐릭터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데이터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dist"/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화면전환</a:t>
            </a:r>
          </a:p>
        </p:txBody>
      </p:sp>
    </p:spTree>
    <p:extLst>
      <p:ext uri="{BB962C8B-B14F-4D97-AF65-F5344CB8AC3E}">
        <p14:creationId xmlns:p14="http://schemas.microsoft.com/office/powerpoint/2010/main" val="68227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4C75E0-F4E0-4B1B-A149-09976F8ED9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A1E4FF-9E2A-42DE-A099-FCC75DEA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00" y="0"/>
            <a:ext cx="7470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00E37-7A56-464D-A8AA-26D593E36E84}"/>
              </a:ext>
            </a:extLst>
          </p:cNvPr>
          <p:cNvSpPr txBox="1"/>
          <p:nvPr/>
        </p:nvSpPr>
        <p:spPr>
          <a:xfrm>
            <a:off x="2797070" y="4087828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팀 소개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BFD2E-30CB-496C-9974-25C5A37C4017}"/>
              </a:ext>
            </a:extLst>
          </p:cNvPr>
          <p:cNvSpPr txBox="1"/>
          <p:nvPr/>
        </p:nvSpPr>
        <p:spPr>
          <a:xfrm>
            <a:off x="5209175" y="4087828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2. </a:t>
            </a:r>
            <a:r>
              <a:rPr lang="ko-KR" altLang="en-US" sz="2200" dirty="0">
                <a:solidFill>
                  <a:schemeClr val="bg1"/>
                </a:solidFill>
                <a:latin typeface="모리스9" panose="02020601000101010101" charset="-127"/>
                <a:ea typeface="모리스9" panose="02020601000101010101" charset="-127"/>
              </a:rPr>
              <a:t>게임소개</a:t>
            </a:r>
            <a:endParaRPr lang="en-US" altLang="ko-KR" sz="2200" dirty="0">
              <a:solidFill>
                <a:schemeClr val="bg1"/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76825-C8FF-405F-80BA-3919B0184FE4}"/>
              </a:ext>
            </a:extLst>
          </p:cNvPr>
          <p:cNvSpPr txBox="1"/>
          <p:nvPr/>
        </p:nvSpPr>
        <p:spPr>
          <a:xfrm>
            <a:off x="7646159" y="4087827"/>
            <a:ext cx="2185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3.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모리스9" panose="02020601000101010101" charset="-127"/>
                <a:ea typeface="모리스9" panose="02020601000101010101" charset="-127"/>
              </a:rPr>
              <a:t>개발현황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  <a:latin typeface="모리스9" panose="02020601000101010101" charset="-127"/>
              <a:ea typeface="모리스9" panose="02020601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1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9677859-7ED8-4039-990D-AC90DA77E49E}"/>
              </a:ext>
            </a:extLst>
          </p:cNvPr>
          <p:cNvCxnSpPr>
            <a:cxnSpLocks/>
          </p:cNvCxnSpPr>
          <p:nvPr/>
        </p:nvCxnSpPr>
        <p:spPr>
          <a:xfrm>
            <a:off x="3014230" y="4280143"/>
            <a:ext cx="1973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4989A2B-B05C-4E88-91FB-B1C10C299267}"/>
              </a:ext>
            </a:extLst>
          </p:cNvPr>
          <p:cNvCxnSpPr>
            <a:cxnSpLocks/>
          </p:cNvCxnSpPr>
          <p:nvPr/>
        </p:nvCxnSpPr>
        <p:spPr>
          <a:xfrm>
            <a:off x="7379451" y="2521171"/>
            <a:ext cx="1973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6B81152-0BE4-4006-A48B-F61AE4D48015}"/>
              </a:ext>
            </a:extLst>
          </p:cNvPr>
          <p:cNvCxnSpPr>
            <a:cxnSpLocks/>
          </p:cNvCxnSpPr>
          <p:nvPr/>
        </p:nvCxnSpPr>
        <p:spPr>
          <a:xfrm>
            <a:off x="7392637" y="3707335"/>
            <a:ext cx="1973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0BB35F-A481-4D40-B9E4-6411B2D99146}"/>
              </a:ext>
            </a:extLst>
          </p:cNvPr>
          <p:cNvCxnSpPr>
            <a:cxnSpLocks/>
          </p:cNvCxnSpPr>
          <p:nvPr/>
        </p:nvCxnSpPr>
        <p:spPr>
          <a:xfrm>
            <a:off x="1942325" y="3074383"/>
            <a:ext cx="30457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AADC44-D781-4C4B-80C1-AE09363EBD67}"/>
              </a:ext>
            </a:extLst>
          </p:cNvPr>
          <p:cNvSpPr txBox="1"/>
          <p:nvPr/>
        </p:nvSpPr>
        <p:spPr>
          <a:xfrm>
            <a:off x="7362981" y="3706250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개발환경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75B8B-B083-452D-9319-EB8200DEAE02}"/>
              </a:ext>
            </a:extLst>
          </p:cNvPr>
          <p:cNvSpPr txBox="1"/>
          <p:nvPr/>
        </p:nvSpPr>
        <p:spPr>
          <a:xfrm>
            <a:off x="4191120" y="4270812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플랫폼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6B646F-BBCC-44DE-86BF-55DA353FAAB8}"/>
              </a:ext>
            </a:extLst>
          </p:cNvPr>
          <p:cNvSpPr txBox="1"/>
          <p:nvPr/>
        </p:nvSpPr>
        <p:spPr>
          <a:xfrm>
            <a:off x="4397334" y="2325113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장르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34FE41-7E3E-4CE3-BDE8-851E06D2B623}"/>
              </a:ext>
            </a:extLst>
          </p:cNvPr>
          <p:cNvSpPr txBox="1"/>
          <p:nvPr/>
        </p:nvSpPr>
        <p:spPr>
          <a:xfrm>
            <a:off x="1942698" y="2664247"/>
            <a:ext cx="31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인용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|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2D </a:t>
            </a:r>
            <a:r>
              <a:rPr lang="en-US" altLang="ko-KR" sz="1200" dirty="0">
                <a:latin typeface="a고딕11" panose="02020600000000000000" pitchFamily="18" charset="-127"/>
                <a:ea typeface="a고딕11" panose="02020600000000000000" pitchFamily="18" charset="-127"/>
              </a:rPr>
              <a:t>|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롤플레잉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어드벤처</a:t>
            </a:r>
          </a:p>
        </p:txBody>
      </p:sp>
      <p:pic>
        <p:nvPicPr>
          <p:cNvPr id="1026" name="Picture 2" descr="unity에 대한 이미지 검색결과">
            <a:extLst>
              <a:ext uri="{FF2B5EF4-FFF2-40B4-BE49-F238E27FC236}">
                <a16:creationId xmlns:a16="http://schemas.microsoft.com/office/drawing/2014/main" id="{44991D9D-EA89-4820-B05C-F9A37D00C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0" t="29538" r="15558" b="30206"/>
          <a:stretch/>
        </p:blipFill>
        <p:spPr bwMode="auto">
          <a:xfrm>
            <a:off x="7379451" y="4106360"/>
            <a:ext cx="1711338" cy="5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9D383B-6275-43A2-B235-A920A7C683C2}"/>
              </a:ext>
            </a:extLst>
          </p:cNvPr>
          <p:cNvSpPr txBox="1"/>
          <p:nvPr/>
        </p:nvSpPr>
        <p:spPr>
          <a:xfrm>
            <a:off x="7306573" y="1832404"/>
            <a:ext cx="1346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플레이방식</a:t>
            </a: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45882640-07E7-451B-87B8-28DF9EBFA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05" y="4507003"/>
            <a:ext cx="2370125" cy="80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EC5B16-BBA2-499B-BB12-DE2D1E378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205" y="5006703"/>
            <a:ext cx="383510" cy="383510"/>
          </a:xfrm>
          <a:prstGeom prst="rect">
            <a:avLst/>
          </a:prstGeom>
        </p:spPr>
      </p:pic>
      <p:sp>
        <p:nvSpPr>
          <p:cNvPr id="50" name="육각형 49">
            <a:extLst>
              <a:ext uri="{FF2B5EF4-FFF2-40B4-BE49-F238E27FC236}">
                <a16:creationId xmlns:a16="http://schemas.microsoft.com/office/drawing/2014/main" id="{410A931E-1968-4E31-ACEF-8AABD7936121}"/>
              </a:ext>
            </a:extLst>
          </p:cNvPr>
          <p:cNvSpPr/>
          <p:nvPr/>
        </p:nvSpPr>
        <p:spPr>
          <a:xfrm>
            <a:off x="4988081" y="2521171"/>
            <a:ext cx="1283451" cy="1106424"/>
          </a:xfrm>
          <a:prstGeom prst="hexagon">
            <a:avLst/>
          </a:prstGeom>
          <a:solidFill>
            <a:srgbClr val="F4F3F2"/>
          </a:solidFill>
          <a:ln w="57150">
            <a:solidFill>
              <a:srgbClr val="ED69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FAC35201-9772-46EF-A76B-52993D34F69E}"/>
              </a:ext>
            </a:extLst>
          </p:cNvPr>
          <p:cNvSpPr/>
          <p:nvPr/>
        </p:nvSpPr>
        <p:spPr>
          <a:xfrm>
            <a:off x="5005653" y="3729607"/>
            <a:ext cx="1283451" cy="1106424"/>
          </a:xfrm>
          <a:prstGeom prst="hexagon">
            <a:avLst/>
          </a:prstGeom>
          <a:solidFill>
            <a:srgbClr val="F4F3F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877D6F15-770C-4C42-9294-1E942744CFD7}"/>
              </a:ext>
            </a:extLst>
          </p:cNvPr>
          <p:cNvSpPr/>
          <p:nvPr/>
        </p:nvSpPr>
        <p:spPr>
          <a:xfrm>
            <a:off x="6096000" y="1961359"/>
            <a:ext cx="1283451" cy="1106424"/>
          </a:xfrm>
          <a:prstGeom prst="hexagon">
            <a:avLst/>
          </a:prstGeom>
          <a:solidFill>
            <a:srgbClr val="F4F3F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육각형 58">
            <a:extLst>
              <a:ext uri="{FF2B5EF4-FFF2-40B4-BE49-F238E27FC236}">
                <a16:creationId xmlns:a16="http://schemas.microsoft.com/office/drawing/2014/main" id="{DC0107AC-D475-455E-A379-3DF3EEAC8F52}"/>
              </a:ext>
            </a:extLst>
          </p:cNvPr>
          <p:cNvSpPr/>
          <p:nvPr/>
        </p:nvSpPr>
        <p:spPr>
          <a:xfrm>
            <a:off x="6109186" y="3154123"/>
            <a:ext cx="1283451" cy="1106424"/>
          </a:xfrm>
          <a:prstGeom prst="hexagon">
            <a:avLst/>
          </a:prstGeom>
          <a:solidFill>
            <a:srgbClr val="F4F3F2"/>
          </a:solidFill>
          <a:ln w="57150">
            <a:solidFill>
              <a:srgbClr val="ED69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9AF2F15-40FD-4321-A57C-D938E437BB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0400" y1="65056" x2="10400" y2="65056"/>
                        <a14:foregroundMark x1="10133" y1="64684" x2="10133" y2="64684"/>
                      </a14:backgroundRemoval>
                    </a14:imgEffect>
                  </a14:imgLayer>
                </a14:imgProps>
              </a:ext>
            </a:extLst>
          </a:blip>
          <a:srcRect r="14658"/>
          <a:stretch/>
        </p:blipFill>
        <p:spPr>
          <a:xfrm>
            <a:off x="5243251" y="2738757"/>
            <a:ext cx="782893" cy="65805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FCBDA72-3F40-4242-B4F3-F3559AE55E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11" b="90461" l="9485" r="89973">
                        <a14:foregroundMark x1="69106" y1="19408" x2="69106" y2="19408"/>
                        <a14:foregroundMark x1="78320" y1="9211" x2="78320" y2="9211"/>
                        <a14:foregroundMark x1="31165" y1="90461" x2="31165" y2="904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457" y="3455003"/>
            <a:ext cx="679301" cy="55964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E81D5AF-3B96-43C0-9A64-53FC64579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16" b="89865" l="9976" r="89781">
                        <a14:foregroundMark x1="61314" y1="23986" x2="61314" y2="23986"/>
                        <a14:foregroundMark x1="38443" y1="30068" x2="38443" y2="30068"/>
                        <a14:foregroundMark x1="32603" y1="69257" x2="32603" y2="69257"/>
                        <a14:foregroundMark x1="74453" y1="3716" x2="74453" y2="3716"/>
                        <a14:foregroundMark x1="70316" y1="62838" x2="70316" y2="628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0224" y="4014644"/>
            <a:ext cx="759164" cy="54674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CFCCA7B-EE80-4A33-9BF3-6F8D60420C6D}"/>
              </a:ext>
            </a:extLst>
          </p:cNvPr>
          <p:cNvSpPr txBox="1"/>
          <p:nvPr/>
        </p:nvSpPr>
        <p:spPr>
          <a:xfrm>
            <a:off x="7352696" y="2140447"/>
            <a:ext cx="156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키보드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마우스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55E6F79D-0710-4282-8667-00138B026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94" b="91139" l="9417" r="89238">
                        <a14:foregroundMark x1="43946" y1="91139" x2="43946" y2="91139"/>
                        <a14:foregroundMark x1="43946" y1="91139" x2="43946" y2="9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90794">
            <a:off x="6817059" y="2329763"/>
            <a:ext cx="420236" cy="59549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60E1E87-079C-47D8-8EB5-19C726AC08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2899" y1="62041" x2="22899" y2="62041"/>
                        <a14:foregroundMark x1="38551" y1="63673" x2="38551" y2="63673"/>
                        <a14:foregroundMark x1="76522" y1="62857" x2="76522" y2="62857"/>
                        <a14:foregroundMark x1="76812" y1="44082" x2="76812" y2="44082"/>
                        <a14:foregroundMark x1="60000" y1="48571" x2="60000" y2="48571"/>
                        <a14:foregroundMark x1="66377" y1="32245" x2="66377" y2="32245"/>
                        <a14:foregroundMark x1="52464" y1="32653" x2="52464" y2="32653"/>
                        <a14:foregroundMark x1="50145" y1="48980" x2="50145" y2="48980"/>
                        <a14:foregroundMark x1="39710" y1="48571" x2="38841" y2="48571"/>
                        <a14:foregroundMark x1="45217" y1="34286" x2="45217" y2="34286"/>
                        <a14:foregroundMark x1="32754" y1="34286" x2="32754" y2="34286"/>
                        <a14:foregroundMark x1="23768" y1="34286" x2="23768" y2="34286"/>
                        <a14:foregroundMark x1="27246" y1="48163" x2="27246" y2="48163"/>
                        <a14:backgroundMark x1="24928" y1="53878" x2="24928" y2="53878"/>
                        <a14:backgroundMark x1="24638" y1="53878" x2="24638" y2="53878"/>
                        <a14:backgroundMark x1="24638" y1="53878" x2="24638" y2="53878"/>
                        <a14:backgroundMark x1="24638" y1="52653" x2="24638" y2="52653"/>
                        <a14:backgroundMark x1="24638" y1="52653" x2="29565" y2="52653"/>
                        <a14:backgroundMark x1="28406" y1="53469" x2="23188" y2="53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921" y="2241845"/>
            <a:ext cx="786673" cy="55865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F6778B4-5008-4B03-BE8D-B094A368A0DE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A146C2E-AA90-4C0A-B058-46916D0EB069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6F91D48-0F8D-42B6-BE88-4D964F1CC552}"/>
              </a:ext>
            </a:extLst>
          </p:cNvPr>
          <p:cNvSpPr txBox="1"/>
          <p:nvPr/>
        </p:nvSpPr>
        <p:spPr>
          <a:xfrm>
            <a:off x="432862" y="307719"/>
            <a:ext cx="457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a가을운동회B" panose="02020600000000000000" pitchFamily="18" charset="-127"/>
                <a:ea typeface="a가을운동회B" panose="02020600000000000000" pitchFamily="18" charset="-127"/>
                <a:cs typeface="Eight-Bit Madness" panose="00000400000000000000" pitchFamily="2" charset="-79"/>
              </a:rPr>
              <a:t>Hansel and Gretel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가제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DDF678-B2F2-429F-9C9C-4C9E60328CD4}"/>
              </a:ext>
            </a:extLst>
          </p:cNvPr>
          <p:cNvSpPr txBox="1"/>
          <p:nvPr/>
        </p:nvSpPr>
        <p:spPr>
          <a:xfrm>
            <a:off x="2146139" y="36176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61548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341AC3-DFDE-477E-9E41-C596A4A4781C}"/>
              </a:ext>
            </a:extLst>
          </p:cNvPr>
          <p:cNvSpPr/>
          <p:nvPr/>
        </p:nvSpPr>
        <p:spPr>
          <a:xfrm>
            <a:off x="0" y="1007445"/>
            <a:ext cx="12192000" cy="7217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4C7607-5BA9-488A-828C-F05B66C665AD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1B8C1D6-7177-4C9C-9322-CF2756E35BDD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34FE41-7E3E-4CE3-BDE8-851E06D2B623}"/>
              </a:ext>
            </a:extLst>
          </p:cNvPr>
          <p:cNvSpPr txBox="1"/>
          <p:nvPr/>
        </p:nvSpPr>
        <p:spPr>
          <a:xfrm>
            <a:off x="1346591" y="1057897"/>
            <a:ext cx="1020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동화 </a:t>
            </a:r>
            <a:r>
              <a:rPr lang="ko-KR" altLang="en-US" dirty="0" err="1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헨젤과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그레텔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기반 스토리</a:t>
            </a:r>
            <a:endParaRPr lang="en-US" altLang="ko-KR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게임 클리어는 스테이지를 진행하여 마녀를 죽이는 것이지만 </a:t>
            </a:r>
            <a:r>
              <a:rPr lang="ko-KR" altLang="en-US" dirty="0" err="1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진엔딩은</a:t>
            </a:r>
            <a:r>
              <a:rPr lang="ko-KR" altLang="en-US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모든 엔딩을 수집해야 볼 수 있다</a:t>
            </a:r>
            <a:r>
              <a:rPr lang="en-US" altLang="ko-KR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CEB271-E8B6-469B-A47B-DC189A7F0AD0}"/>
              </a:ext>
            </a:extLst>
          </p:cNvPr>
          <p:cNvSpPr txBox="1"/>
          <p:nvPr/>
        </p:nvSpPr>
        <p:spPr>
          <a:xfrm>
            <a:off x="432862" y="307719"/>
            <a:ext cx="457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a가을운동회B" panose="02020600000000000000" pitchFamily="18" charset="-127"/>
                <a:ea typeface="a가을운동회B" panose="02020600000000000000" pitchFamily="18" charset="-127"/>
                <a:cs typeface="Eight-Bit Madness" panose="00000400000000000000" pitchFamily="2" charset="-79"/>
              </a:rPr>
              <a:t>Hansel and Gretel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가제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D03322C-178A-4A5B-BD0B-883F9690F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597"/>
          <a:stretch/>
        </p:blipFill>
        <p:spPr>
          <a:xfrm>
            <a:off x="8821186" y="2417522"/>
            <a:ext cx="2166155" cy="22990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0D9934-49A4-4892-AE0D-E722B8C76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t="3848" r="8902" b="6662"/>
          <a:stretch/>
        </p:blipFill>
        <p:spPr>
          <a:xfrm>
            <a:off x="4539269" y="1814917"/>
            <a:ext cx="3084355" cy="22990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0472296-52EF-4D68-847C-A11C3DFE8B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16"/>
          <a:stretch/>
        </p:blipFill>
        <p:spPr>
          <a:xfrm>
            <a:off x="4539270" y="4005667"/>
            <a:ext cx="3084354" cy="22990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5A3EF2A-B375-4989-B5E6-02293B8969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5" r="12728"/>
          <a:stretch/>
        </p:blipFill>
        <p:spPr>
          <a:xfrm>
            <a:off x="291475" y="2439794"/>
            <a:ext cx="2970293" cy="2299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D52B10-957E-4456-B80D-4F66482175AC}"/>
              </a:ext>
            </a:extLst>
          </p:cNvPr>
          <p:cNvSpPr txBox="1"/>
          <p:nvPr/>
        </p:nvSpPr>
        <p:spPr>
          <a:xfrm>
            <a:off x="2146139" y="36176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게임소개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D697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스테이지별 핵심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34E952-ACD7-4474-89BE-A276F574C71A}"/>
              </a:ext>
            </a:extLst>
          </p:cNvPr>
          <p:cNvSpPr txBox="1"/>
          <p:nvPr/>
        </p:nvSpPr>
        <p:spPr>
          <a:xfrm>
            <a:off x="802009" y="4769481"/>
            <a:ext cx="1233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스테이지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C195EE-BF60-4CA4-9725-2036E9764667}"/>
              </a:ext>
            </a:extLst>
          </p:cNvPr>
          <p:cNvSpPr txBox="1"/>
          <p:nvPr/>
        </p:nvSpPr>
        <p:spPr>
          <a:xfrm>
            <a:off x="5108290" y="6318383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스테이지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946B4-9C31-43B5-8ECE-B85CD6B92027}"/>
              </a:ext>
            </a:extLst>
          </p:cNvPr>
          <p:cNvSpPr txBox="1"/>
          <p:nvPr/>
        </p:nvSpPr>
        <p:spPr>
          <a:xfrm>
            <a:off x="6335389" y="63183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숲 속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CCEFCD-4171-4E7D-9619-6F421E18020A}"/>
              </a:ext>
            </a:extLst>
          </p:cNvPr>
          <p:cNvSpPr txBox="1"/>
          <p:nvPr/>
        </p:nvSpPr>
        <p:spPr>
          <a:xfrm>
            <a:off x="8885178" y="4784440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스테이지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3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A6FB9-CF39-49DA-B86F-6A9A28E14D45}"/>
              </a:ext>
            </a:extLst>
          </p:cNvPr>
          <p:cNvSpPr txBox="1"/>
          <p:nvPr/>
        </p:nvSpPr>
        <p:spPr>
          <a:xfrm>
            <a:off x="10127855" y="478444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과자집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E2B25A-EEC4-465A-894D-79C4F13BED15}"/>
              </a:ext>
            </a:extLst>
          </p:cNvPr>
          <p:cNvSpPr txBox="1"/>
          <p:nvPr/>
        </p:nvSpPr>
        <p:spPr>
          <a:xfrm>
            <a:off x="889826" y="5106147"/>
            <a:ext cx="1813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튜토리얼 맵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31E5E7-59F3-411C-86C6-E40F27F7391F}"/>
              </a:ext>
            </a:extLst>
          </p:cNvPr>
          <p:cNvSpPr txBox="1"/>
          <p:nvPr/>
        </p:nvSpPr>
        <p:spPr>
          <a:xfrm>
            <a:off x="1984492" y="478444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고딕11" panose="02020600000000000000" pitchFamily="18" charset="-127"/>
                <a:ea typeface="a고딕11" panose="02020600000000000000" pitchFamily="18" charset="-127"/>
              </a:rPr>
              <a:t>숲으로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505E4FDD-CD7C-4D75-A6BA-FC875FFB8308}"/>
              </a:ext>
            </a:extLst>
          </p:cNvPr>
          <p:cNvSpPr/>
          <p:nvPr/>
        </p:nvSpPr>
        <p:spPr>
          <a:xfrm>
            <a:off x="3638397" y="3429000"/>
            <a:ext cx="484632" cy="484632"/>
          </a:xfrm>
          <a:prstGeom prst="chevron">
            <a:avLst/>
          </a:prstGeom>
          <a:solidFill>
            <a:srgbClr val="F29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화살표: 갈매기형 수장 67">
            <a:extLst>
              <a:ext uri="{FF2B5EF4-FFF2-40B4-BE49-F238E27FC236}">
                <a16:creationId xmlns:a16="http://schemas.microsoft.com/office/drawing/2014/main" id="{3D62926E-AA6F-4BD9-873E-9889D865FED8}"/>
              </a:ext>
            </a:extLst>
          </p:cNvPr>
          <p:cNvSpPr/>
          <p:nvPr/>
        </p:nvSpPr>
        <p:spPr>
          <a:xfrm>
            <a:off x="7941304" y="3407297"/>
            <a:ext cx="484632" cy="484632"/>
          </a:xfrm>
          <a:prstGeom prst="chevron">
            <a:avLst/>
          </a:prstGeom>
          <a:solidFill>
            <a:srgbClr val="F29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8F576C-483A-49D8-8374-E8853E27267E}"/>
              </a:ext>
            </a:extLst>
          </p:cNvPr>
          <p:cNvSpPr txBox="1"/>
          <p:nvPr/>
        </p:nvSpPr>
        <p:spPr>
          <a:xfrm>
            <a:off x="8997565" y="5106147"/>
            <a:ext cx="1813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보스 스테이지</a:t>
            </a:r>
          </a:p>
        </p:txBody>
      </p:sp>
    </p:spTree>
    <p:extLst>
      <p:ext uri="{BB962C8B-B14F-4D97-AF65-F5344CB8AC3E}">
        <p14:creationId xmlns:p14="http://schemas.microsoft.com/office/powerpoint/2010/main" val="32923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006C52-0016-446C-B402-9310C50F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3" y="1656943"/>
            <a:ext cx="5962650" cy="38766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CB899C-5296-4316-BC05-3BDBF08FDB06}"/>
              </a:ext>
            </a:extLst>
          </p:cNvPr>
          <p:cNvSpPr/>
          <p:nvPr/>
        </p:nvSpPr>
        <p:spPr>
          <a:xfrm>
            <a:off x="6405149" y="0"/>
            <a:ext cx="578397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BB669-E72D-4E09-85A8-4898AE2DFAA7}"/>
              </a:ext>
            </a:extLst>
          </p:cNvPr>
          <p:cNvSpPr txBox="1"/>
          <p:nvPr/>
        </p:nvSpPr>
        <p:spPr>
          <a:xfrm>
            <a:off x="2174876" y="1172970"/>
            <a:ext cx="2028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Stage 1.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숲으로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A162257-44EC-4B1C-AD59-5285B77C77BE}"/>
              </a:ext>
            </a:extLst>
          </p:cNvPr>
          <p:cNvSpPr/>
          <p:nvPr/>
        </p:nvSpPr>
        <p:spPr>
          <a:xfrm>
            <a:off x="6720525" y="394972"/>
            <a:ext cx="5211630" cy="9410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E43431-F8AB-46AD-83F8-979833DF2D37}"/>
              </a:ext>
            </a:extLst>
          </p:cNvPr>
          <p:cNvSpPr txBox="1"/>
          <p:nvPr/>
        </p:nvSpPr>
        <p:spPr>
          <a:xfrm>
            <a:off x="6720525" y="580277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Story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AA7838-9D46-4FF1-9778-6DB68B2252B5}"/>
              </a:ext>
            </a:extLst>
          </p:cNvPr>
          <p:cNvSpPr txBox="1"/>
          <p:nvPr/>
        </p:nvSpPr>
        <p:spPr>
          <a:xfrm>
            <a:off x="7034483" y="169091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스위칭 및 스킬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C0BB87A-9974-4D9B-B0F3-1BB2A02D297B}"/>
              </a:ext>
            </a:extLst>
          </p:cNvPr>
          <p:cNvSpPr/>
          <p:nvPr/>
        </p:nvSpPr>
        <p:spPr>
          <a:xfrm>
            <a:off x="6719931" y="1712115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72F7A6-F56E-4958-9181-27B092DADC38}"/>
              </a:ext>
            </a:extLst>
          </p:cNvPr>
          <p:cNvSpPr txBox="1"/>
          <p:nvPr/>
        </p:nvSpPr>
        <p:spPr>
          <a:xfrm>
            <a:off x="7042839" y="2016128"/>
            <a:ext cx="4564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키를 눌러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헨젤과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그레텔을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스위칭 하여 플레이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1A31FF-0D18-49AD-A5BE-AD27E7430C2E}"/>
              </a:ext>
            </a:extLst>
          </p:cNvPr>
          <p:cNvSpPr txBox="1"/>
          <p:nvPr/>
        </p:nvSpPr>
        <p:spPr>
          <a:xfrm>
            <a:off x="7042839" y="2300196"/>
            <a:ext cx="50706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헨젤과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그레텔의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고유 스킬이 다름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헨젤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데미지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쎈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근거리 공격 위주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그레텔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회복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버프 위주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7F93A62-B398-4435-9AE2-D24054038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53979" t="3146" r="7350" b="12665"/>
          <a:stretch/>
        </p:blipFill>
        <p:spPr>
          <a:xfrm>
            <a:off x="406869" y="4244154"/>
            <a:ext cx="484887" cy="57948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D08BA-A924-410A-AB97-565EAD5F3F59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F9C076-BB3A-4FA8-97EB-F0EC9DBE58CD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EFE0B92-98F1-469D-B637-D4F1982CC3E4}"/>
              </a:ext>
            </a:extLst>
          </p:cNvPr>
          <p:cNvSpPr txBox="1"/>
          <p:nvPr/>
        </p:nvSpPr>
        <p:spPr>
          <a:xfrm>
            <a:off x="432862" y="307719"/>
            <a:ext cx="457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a가을운동회B" panose="02020600000000000000" pitchFamily="18" charset="-127"/>
                <a:ea typeface="a가을운동회B" panose="02020600000000000000" pitchFamily="18" charset="-127"/>
                <a:cs typeface="Eight-Bit Madness" panose="00000400000000000000" pitchFamily="2" charset="-79"/>
              </a:rPr>
              <a:t>Hansel and Gretel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가제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6F14E6-5E48-4C9A-9544-10C5D5367CDF}"/>
              </a:ext>
            </a:extLst>
          </p:cNvPr>
          <p:cNvSpPr txBox="1"/>
          <p:nvPr/>
        </p:nvSpPr>
        <p:spPr>
          <a:xfrm>
            <a:off x="2146139" y="36176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게임소개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D697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스테이지별 핵심 기능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E4A772-F6A5-4DA6-BE2D-3E00B3824103}"/>
              </a:ext>
            </a:extLst>
          </p:cNvPr>
          <p:cNvSpPr txBox="1"/>
          <p:nvPr/>
        </p:nvSpPr>
        <p:spPr>
          <a:xfrm>
            <a:off x="854722" y="473044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이동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BB0FF4-4D0A-4BCA-B5CB-1A960541D4CB}"/>
              </a:ext>
            </a:extLst>
          </p:cNvPr>
          <p:cNvSpPr txBox="1"/>
          <p:nvPr/>
        </p:nvSpPr>
        <p:spPr>
          <a:xfrm>
            <a:off x="988771" y="506463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↑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FAE857-29AB-450A-BB43-4E5091FC9B49}"/>
              </a:ext>
            </a:extLst>
          </p:cNvPr>
          <p:cNvSpPr txBox="1"/>
          <p:nvPr/>
        </p:nvSpPr>
        <p:spPr>
          <a:xfrm>
            <a:off x="1279224" y="525869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→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A15A2E0-FBEB-49F7-92BE-6EA833118C2F}"/>
              </a:ext>
            </a:extLst>
          </p:cNvPr>
          <p:cNvSpPr txBox="1"/>
          <p:nvPr/>
        </p:nvSpPr>
        <p:spPr>
          <a:xfrm>
            <a:off x="724883" y="526841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FCB19A-759E-443F-96D4-9877D0C7AEE8}"/>
              </a:ext>
            </a:extLst>
          </p:cNvPr>
          <p:cNvSpPr txBox="1"/>
          <p:nvPr/>
        </p:nvSpPr>
        <p:spPr>
          <a:xfrm>
            <a:off x="997235" y="525869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↓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E99DA0F-9859-4EB9-8485-C9A9C67067FF}"/>
              </a:ext>
            </a:extLst>
          </p:cNvPr>
          <p:cNvSpPr txBox="1"/>
          <p:nvPr/>
        </p:nvSpPr>
        <p:spPr>
          <a:xfrm>
            <a:off x="3291800" y="492066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점프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F887F3-EF86-4F09-BBB2-AD6A005575CD}"/>
              </a:ext>
            </a:extLst>
          </p:cNvPr>
          <p:cNvSpPr txBox="1"/>
          <p:nvPr/>
        </p:nvSpPr>
        <p:spPr>
          <a:xfrm>
            <a:off x="3113697" y="5268417"/>
            <a:ext cx="947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Space</a:t>
            </a:r>
            <a:r>
              <a:rPr lang="ko-KR" altLang="en-US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bar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CEBB855-2A8F-4F8A-8B14-04A8846731BA}"/>
              </a:ext>
            </a:extLst>
          </p:cNvPr>
          <p:cNvSpPr/>
          <p:nvPr/>
        </p:nvSpPr>
        <p:spPr>
          <a:xfrm>
            <a:off x="4846036" y="4020103"/>
            <a:ext cx="419438" cy="750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엄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2DB86F2-C83B-45D9-B1A0-FA382AC568E6}"/>
              </a:ext>
            </a:extLst>
          </p:cNvPr>
          <p:cNvSpPr/>
          <p:nvPr/>
        </p:nvSpPr>
        <p:spPr>
          <a:xfrm>
            <a:off x="5360724" y="4020103"/>
            <a:ext cx="419438" cy="750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빠</a:t>
            </a:r>
          </a:p>
        </p:txBody>
      </p:sp>
      <p:sp>
        <p:nvSpPr>
          <p:cNvPr id="97" name="육각형 96">
            <a:extLst>
              <a:ext uri="{FF2B5EF4-FFF2-40B4-BE49-F238E27FC236}">
                <a16:creationId xmlns:a16="http://schemas.microsoft.com/office/drawing/2014/main" id="{7BEFA698-31E4-45E5-8D9E-22F21E0E2737}"/>
              </a:ext>
            </a:extLst>
          </p:cNvPr>
          <p:cNvSpPr/>
          <p:nvPr/>
        </p:nvSpPr>
        <p:spPr>
          <a:xfrm>
            <a:off x="530901" y="1790322"/>
            <a:ext cx="624465" cy="54796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5BCA2AD0-FFE8-4D1F-A48E-90D133A71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53979" t="3147" r="4862" b="39145"/>
          <a:stretch/>
        </p:blipFill>
        <p:spPr>
          <a:xfrm>
            <a:off x="585091" y="1865695"/>
            <a:ext cx="516086" cy="397215"/>
          </a:xfrm>
          <a:prstGeom prst="rect">
            <a:avLst/>
          </a:prstGeom>
        </p:spPr>
      </p:pic>
      <p:sp>
        <p:nvSpPr>
          <p:cNvPr id="99" name="육각형 98">
            <a:extLst>
              <a:ext uri="{FF2B5EF4-FFF2-40B4-BE49-F238E27FC236}">
                <a16:creationId xmlns:a16="http://schemas.microsoft.com/office/drawing/2014/main" id="{2EF630A8-2F69-47A7-8551-53E0FD8BA343}"/>
              </a:ext>
            </a:extLst>
          </p:cNvPr>
          <p:cNvSpPr/>
          <p:nvPr/>
        </p:nvSpPr>
        <p:spPr>
          <a:xfrm rot="10800000">
            <a:off x="346328" y="2154605"/>
            <a:ext cx="352494" cy="309309"/>
          </a:xfrm>
          <a:prstGeom prst="hexagon">
            <a:avLst/>
          </a:prstGeom>
          <a:solidFill>
            <a:srgbClr val="F2929B"/>
          </a:solidFill>
          <a:ln w="285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66451AA-7ED4-4B54-93B5-0A0C9F58F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6269" r="57826" b="37168"/>
          <a:stretch/>
        </p:blipFill>
        <p:spPr>
          <a:xfrm>
            <a:off x="409141" y="2187354"/>
            <a:ext cx="254128" cy="24412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67541A9A-AB28-4241-AE03-C4111A46A887}"/>
              </a:ext>
            </a:extLst>
          </p:cNvPr>
          <p:cNvSpPr txBox="1"/>
          <p:nvPr/>
        </p:nvSpPr>
        <p:spPr>
          <a:xfrm>
            <a:off x="240518" y="230925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모리스9" panose="02020601000101010101" pitchFamily="18" charset="-127"/>
                <a:ea typeface="모리스9" panose="02020601000101010101" pitchFamily="18" charset="-127"/>
              </a:rPr>
              <a:t>F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9B5BBFB-5D0B-4393-AA5E-4A1E23D0688A}"/>
              </a:ext>
            </a:extLst>
          </p:cNvPr>
          <p:cNvGrpSpPr/>
          <p:nvPr/>
        </p:nvGrpSpPr>
        <p:grpSpPr>
          <a:xfrm>
            <a:off x="1172228" y="2290742"/>
            <a:ext cx="352541" cy="352541"/>
            <a:chOff x="98987" y="951729"/>
            <a:chExt cx="426575" cy="426575"/>
          </a:xfrm>
        </p:grpSpPr>
        <p:pic>
          <p:nvPicPr>
            <p:cNvPr id="103" name="그래픽 102" descr="하트">
              <a:extLst>
                <a:ext uri="{FF2B5EF4-FFF2-40B4-BE49-F238E27FC236}">
                  <a16:creationId xmlns:a16="http://schemas.microsoft.com/office/drawing/2014/main" id="{6FEF47B6-9D07-4BC4-8A91-5755EC3C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87" y="951729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" name="그래픽 103" descr="하트">
              <a:extLst>
                <a:ext uri="{FF2B5EF4-FFF2-40B4-BE49-F238E27FC236}">
                  <a16:creationId xmlns:a16="http://schemas.microsoft.com/office/drawing/2014/main" id="{1B21C450-A69E-44AF-BCAD-026806765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7656" y="1040398"/>
              <a:ext cx="249235" cy="249235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811E41-09EE-4F66-ACA5-C21BFACB23E6}"/>
              </a:ext>
            </a:extLst>
          </p:cNvPr>
          <p:cNvGrpSpPr/>
          <p:nvPr/>
        </p:nvGrpSpPr>
        <p:grpSpPr>
          <a:xfrm>
            <a:off x="1524767" y="2300625"/>
            <a:ext cx="352541" cy="352541"/>
            <a:chOff x="934447" y="953905"/>
            <a:chExt cx="426575" cy="426575"/>
          </a:xfrm>
        </p:grpSpPr>
        <p:pic>
          <p:nvPicPr>
            <p:cNvPr id="106" name="그래픽 105" descr="하트">
              <a:extLst>
                <a:ext uri="{FF2B5EF4-FFF2-40B4-BE49-F238E27FC236}">
                  <a16:creationId xmlns:a16="http://schemas.microsoft.com/office/drawing/2014/main" id="{C2E0BF11-0B80-4600-8700-AA6C43B2F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447" y="953905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그래픽 106" descr="하트">
              <a:extLst>
                <a:ext uri="{FF2B5EF4-FFF2-40B4-BE49-F238E27FC236}">
                  <a16:creationId xmlns:a16="http://schemas.microsoft.com/office/drawing/2014/main" id="{27970236-83BB-4A20-8709-DD001EA7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3116" y="1042574"/>
              <a:ext cx="249235" cy="249235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644192-EE68-49D4-93E4-67D7840B2345}"/>
              </a:ext>
            </a:extLst>
          </p:cNvPr>
          <p:cNvGrpSpPr/>
          <p:nvPr/>
        </p:nvGrpSpPr>
        <p:grpSpPr>
          <a:xfrm>
            <a:off x="1877304" y="2300625"/>
            <a:ext cx="352541" cy="352541"/>
            <a:chOff x="1737715" y="951729"/>
            <a:chExt cx="426575" cy="426575"/>
          </a:xfrm>
        </p:grpSpPr>
        <p:pic>
          <p:nvPicPr>
            <p:cNvPr id="109" name="그래픽 108" descr="하트">
              <a:extLst>
                <a:ext uri="{FF2B5EF4-FFF2-40B4-BE49-F238E27FC236}">
                  <a16:creationId xmlns:a16="http://schemas.microsoft.com/office/drawing/2014/main" id="{D8EAA7FF-68DB-4AD7-B304-5D7B817A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15" y="951729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0" name="그래픽 109" descr="하트">
              <a:extLst>
                <a:ext uri="{FF2B5EF4-FFF2-40B4-BE49-F238E27FC236}">
                  <a16:creationId xmlns:a16="http://schemas.microsoft.com/office/drawing/2014/main" id="{636D9F6C-6501-44B8-942F-72511B7E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26384" y="1040398"/>
              <a:ext cx="249235" cy="249235"/>
            </a:xfrm>
            <a:prstGeom prst="rect">
              <a:avLst/>
            </a:prstGeom>
          </p:spPr>
        </p:pic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26099F0-2282-4674-B6ED-E57D41155D3A}"/>
              </a:ext>
            </a:extLst>
          </p:cNvPr>
          <p:cNvSpPr/>
          <p:nvPr/>
        </p:nvSpPr>
        <p:spPr>
          <a:xfrm>
            <a:off x="1225867" y="1848280"/>
            <a:ext cx="409820" cy="426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BFBFFF9-8174-4ED2-A7D4-32BD43B41CE7}"/>
              </a:ext>
            </a:extLst>
          </p:cNvPr>
          <p:cNvSpPr/>
          <p:nvPr/>
        </p:nvSpPr>
        <p:spPr>
          <a:xfrm>
            <a:off x="1726344" y="1849290"/>
            <a:ext cx="409820" cy="426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33CECF-AFB2-4A56-BB5C-8B43F534685E}"/>
              </a:ext>
            </a:extLst>
          </p:cNvPr>
          <p:cNvSpPr txBox="1"/>
          <p:nvPr/>
        </p:nvSpPr>
        <p:spPr>
          <a:xfrm>
            <a:off x="1059635" y="168390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A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9534D3-710F-4399-9DA3-74CC7F6DC22E}"/>
              </a:ext>
            </a:extLst>
          </p:cNvPr>
          <p:cNvSpPr txBox="1"/>
          <p:nvPr/>
        </p:nvSpPr>
        <p:spPr>
          <a:xfrm>
            <a:off x="1589126" y="167749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D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BFAE2B3-95DB-42FA-8968-73D45CA76013}"/>
              </a:ext>
            </a:extLst>
          </p:cNvPr>
          <p:cNvSpPr txBox="1"/>
          <p:nvPr/>
        </p:nvSpPr>
        <p:spPr>
          <a:xfrm>
            <a:off x="7841895" y="657221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엄마 아빠가 숲으로 내쫓습니다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B9A1809-C8A1-42B8-803B-1631401423B0}"/>
              </a:ext>
            </a:extLst>
          </p:cNvPr>
          <p:cNvSpPr/>
          <p:nvPr/>
        </p:nvSpPr>
        <p:spPr>
          <a:xfrm>
            <a:off x="133062" y="1949395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3121233-01C3-4ECB-BA2D-37FA2FF4D760}"/>
              </a:ext>
            </a:extLst>
          </p:cNvPr>
          <p:cNvSpPr/>
          <p:nvPr/>
        </p:nvSpPr>
        <p:spPr>
          <a:xfrm>
            <a:off x="973494" y="2505230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1781A78-4481-45FF-BD5F-D22A113F570D}"/>
              </a:ext>
            </a:extLst>
          </p:cNvPr>
          <p:cNvSpPr/>
          <p:nvPr/>
        </p:nvSpPr>
        <p:spPr>
          <a:xfrm>
            <a:off x="6719931" y="3139297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21A3B45-7291-4DB7-BFC4-D31B0A003A23}"/>
              </a:ext>
            </a:extLst>
          </p:cNvPr>
          <p:cNvSpPr txBox="1"/>
          <p:nvPr/>
        </p:nvSpPr>
        <p:spPr>
          <a:xfrm>
            <a:off x="7046150" y="31421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체력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C18B7B-98ED-47B4-914C-F7FB27543947}"/>
              </a:ext>
            </a:extLst>
          </p:cNvPr>
          <p:cNvSpPr txBox="1"/>
          <p:nvPr/>
        </p:nvSpPr>
        <p:spPr>
          <a:xfrm>
            <a:off x="7054506" y="3467407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칸이 다 닳으면 죽음</a:t>
            </a:r>
          </a:p>
        </p:txBody>
      </p:sp>
    </p:spTree>
    <p:extLst>
      <p:ext uri="{BB962C8B-B14F-4D97-AF65-F5344CB8AC3E}">
        <p14:creationId xmlns:p14="http://schemas.microsoft.com/office/powerpoint/2010/main" val="291571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006C52-0016-446C-B402-9310C50F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3" y="1656943"/>
            <a:ext cx="5962650" cy="38766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CB899C-5296-4316-BC05-3BDBF08FDB06}"/>
              </a:ext>
            </a:extLst>
          </p:cNvPr>
          <p:cNvSpPr/>
          <p:nvPr/>
        </p:nvSpPr>
        <p:spPr>
          <a:xfrm>
            <a:off x="6405149" y="0"/>
            <a:ext cx="578397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BB669-E72D-4E09-85A8-4898AE2DFAA7}"/>
              </a:ext>
            </a:extLst>
          </p:cNvPr>
          <p:cNvSpPr txBox="1"/>
          <p:nvPr/>
        </p:nvSpPr>
        <p:spPr>
          <a:xfrm>
            <a:off x="2174876" y="1172970"/>
            <a:ext cx="2028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Stage 1.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숲으로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A162257-44EC-4B1C-AD59-5285B77C77BE}"/>
              </a:ext>
            </a:extLst>
          </p:cNvPr>
          <p:cNvSpPr/>
          <p:nvPr/>
        </p:nvSpPr>
        <p:spPr>
          <a:xfrm>
            <a:off x="6720525" y="394972"/>
            <a:ext cx="5211630" cy="9410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E43431-F8AB-46AD-83F8-979833DF2D37}"/>
              </a:ext>
            </a:extLst>
          </p:cNvPr>
          <p:cNvSpPr txBox="1"/>
          <p:nvPr/>
        </p:nvSpPr>
        <p:spPr>
          <a:xfrm>
            <a:off x="6720525" y="580277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Story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AA7838-9D46-4FF1-9778-6DB68B2252B5}"/>
              </a:ext>
            </a:extLst>
          </p:cNvPr>
          <p:cNvSpPr txBox="1"/>
          <p:nvPr/>
        </p:nvSpPr>
        <p:spPr>
          <a:xfrm>
            <a:off x="7034483" y="169091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고딕13" panose="02020600000000000000" pitchFamily="18" charset="-127"/>
                <a:ea typeface="a고딕13" panose="02020600000000000000" pitchFamily="18" charset="-127"/>
              </a:rPr>
              <a:t>스위칭 및 스킬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C0BB87A-9974-4D9B-B0F3-1BB2A02D297B}"/>
              </a:ext>
            </a:extLst>
          </p:cNvPr>
          <p:cNvSpPr/>
          <p:nvPr/>
        </p:nvSpPr>
        <p:spPr>
          <a:xfrm>
            <a:off x="6719931" y="1712115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72F7A6-F56E-4958-9181-27B092DADC38}"/>
              </a:ext>
            </a:extLst>
          </p:cNvPr>
          <p:cNvSpPr txBox="1"/>
          <p:nvPr/>
        </p:nvSpPr>
        <p:spPr>
          <a:xfrm>
            <a:off x="7042839" y="2016128"/>
            <a:ext cx="4564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F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키를 눌러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헨젤과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그레텔을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스위칭 하여 플레이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1A31FF-0D18-49AD-A5BE-AD27E7430C2E}"/>
              </a:ext>
            </a:extLst>
          </p:cNvPr>
          <p:cNvSpPr txBox="1"/>
          <p:nvPr/>
        </p:nvSpPr>
        <p:spPr>
          <a:xfrm>
            <a:off x="7042839" y="2300196"/>
            <a:ext cx="50706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헨젤과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6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그레텔의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고유 스킬이 다름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r>
              <a:rPr lang="ko-KR" altLang="en-US" sz="14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헨젤</a:t>
            </a:r>
            <a:r>
              <a:rPr lang="en-US" altLang="ko-KR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- </a:t>
            </a: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데미지 </a:t>
            </a:r>
            <a:r>
              <a:rPr lang="ko-KR" altLang="en-US" sz="14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쎈</a:t>
            </a: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 근거리 공격 위주</a:t>
            </a:r>
            <a:r>
              <a:rPr lang="en-US" altLang="ko-KR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 / </a:t>
            </a:r>
            <a:r>
              <a:rPr lang="ko-KR" altLang="en-US" sz="14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그레텔</a:t>
            </a:r>
            <a:r>
              <a:rPr lang="en-US" altLang="ko-KR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- </a:t>
            </a: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원거리</a:t>
            </a:r>
            <a:r>
              <a:rPr lang="en-US" altLang="ko-KR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회복</a:t>
            </a:r>
            <a:r>
              <a:rPr lang="en-US" altLang="ko-KR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버프 위주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7F93A62-B398-4435-9AE2-D24054038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53979" t="3146" r="7350" b="12665"/>
          <a:stretch/>
        </p:blipFill>
        <p:spPr>
          <a:xfrm>
            <a:off x="4176089" y="4227925"/>
            <a:ext cx="484887" cy="57948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D08BA-A924-410A-AB97-565EAD5F3F59}"/>
              </a:ext>
            </a:extLst>
          </p:cNvPr>
          <p:cNvSpPr txBox="1"/>
          <p:nvPr/>
        </p:nvSpPr>
        <p:spPr>
          <a:xfrm>
            <a:off x="1569073" y="66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F9C076-BB3A-4FA8-97EB-F0EC9DBE58CD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EFE0B92-98F1-469D-B637-D4F1982CC3E4}"/>
              </a:ext>
            </a:extLst>
          </p:cNvPr>
          <p:cNvSpPr txBox="1"/>
          <p:nvPr/>
        </p:nvSpPr>
        <p:spPr>
          <a:xfrm>
            <a:off x="432862" y="307719"/>
            <a:ext cx="4572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a가을운동회B" panose="02020600000000000000" pitchFamily="18" charset="-127"/>
                <a:ea typeface="a가을운동회B" panose="02020600000000000000" pitchFamily="18" charset="-127"/>
                <a:cs typeface="Eight-Bit Madness" panose="00000400000000000000" pitchFamily="2" charset="-79"/>
              </a:rPr>
              <a:t>Hansel and Gretel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가제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6F14E6-5E48-4C9A-9544-10C5D5367CDF}"/>
              </a:ext>
            </a:extLst>
          </p:cNvPr>
          <p:cNvSpPr txBox="1"/>
          <p:nvPr/>
        </p:nvSpPr>
        <p:spPr>
          <a:xfrm>
            <a:off x="2146139" y="36176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게임소개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ED697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스테이지별 핵심 기능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CEBB855-2A8F-4F8A-8B14-04A8846731BA}"/>
              </a:ext>
            </a:extLst>
          </p:cNvPr>
          <p:cNvSpPr/>
          <p:nvPr/>
        </p:nvSpPr>
        <p:spPr>
          <a:xfrm rot="2664389">
            <a:off x="4896340" y="4104079"/>
            <a:ext cx="419438" cy="750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엄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2DB86F2-C83B-45D9-B1A0-FA382AC568E6}"/>
              </a:ext>
            </a:extLst>
          </p:cNvPr>
          <p:cNvSpPr/>
          <p:nvPr/>
        </p:nvSpPr>
        <p:spPr>
          <a:xfrm rot="2664389">
            <a:off x="5411028" y="4104079"/>
            <a:ext cx="419438" cy="750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빠</a:t>
            </a:r>
          </a:p>
        </p:txBody>
      </p:sp>
      <p:sp>
        <p:nvSpPr>
          <p:cNvPr id="97" name="육각형 96">
            <a:extLst>
              <a:ext uri="{FF2B5EF4-FFF2-40B4-BE49-F238E27FC236}">
                <a16:creationId xmlns:a16="http://schemas.microsoft.com/office/drawing/2014/main" id="{7BEFA698-31E4-45E5-8D9E-22F21E0E2737}"/>
              </a:ext>
            </a:extLst>
          </p:cNvPr>
          <p:cNvSpPr/>
          <p:nvPr/>
        </p:nvSpPr>
        <p:spPr>
          <a:xfrm>
            <a:off x="530901" y="1790322"/>
            <a:ext cx="624465" cy="54796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5BCA2AD0-FFE8-4D1F-A48E-90D133A71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53979" t="3147" r="4862" b="39145"/>
          <a:stretch/>
        </p:blipFill>
        <p:spPr>
          <a:xfrm>
            <a:off x="585091" y="1865695"/>
            <a:ext cx="516086" cy="397215"/>
          </a:xfrm>
          <a:prstGeom prst="rect">
            <a:avLst/>
          </a:prstGeom>
        </p:spPr>
      </p:pic>
      <p:sp>
        <p:nvSpPr>
          <p:cNvPr id="99" name="육각형 98">
            <a:extLst>
              <a:ext uri="{FF2B5EF4-FFF2-40B4-BE49-F238E27FC236}">
                <a16:creationId xmlns:a16="http://schemas.microsoft.com/office/drawing/2014/main" id="{2EF630A8-2F69-47A7-8551-53E0FD8BA343}"/>
              </a:ext>
            </a:extLst>
          </p:cNvPr>
          <p:cNvSpPr/>
          <p:nvPr/>
        </p:nvSpPr>
        <p:spPr>
          <a:xfrm rot="10800000">
            <a:off x="346328" y="2154605"/>
            <a:ext cx="352494" cy="309309"/>
          </a:xfrm>
          <a:prstGeom prst="hexagon">
            <a:avLst/>
          </a:prstGeom>
          <a:solidFill>
            <a:srgbClr val="F2929B"/>
          </a:solidFill>
          <a:ln w="285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66451AA-7ED4-4B54-93B5-0A0C9F58F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1" b="89809" l="6993" r="91434">
                        <a14:foregroundMark x1="74301" y1="32166" x2="79196" y2="35032"/>
                        <a14:foregroundMark x1="80769" y1="37898" x2="78497" y2="42994"/>
                        <a14:foregroundMark x1="80070" y1="35350" x2="76573" y2="42038"/>
                        <a14:foregroundMark x1="64860" y1="28981" x2="68706" y2="41720"/>
                        <a14:foregroundMark x1="71678" y1="39809" x2="72727" y2="54140"/>
                        <a14:foregroundMark x1="73776" y1="56051" x2="73776" y2="65924"/>
                        <a14:foregroundMark x1="75874" y1="64968" x2="75350" y2="70701"/>
                        <a14:foregroundMark x1="77098" y1="18790" x2="77098" y2="10191"/>
                        <a14:foregroundMark x1="78671" y1="9236" x2="75524" y2="9236"/>
                        <a14:foregroundMark x1="77448" y1="10191" x2="77448" y2="7006"/>
                        <a14:foregroundMark x1="81643" y1="70701" x2="83392" y2="74841"/>
                        <a14:foregroundMark x1="77098" y1="78662" x2="76923" y2="81529"/>
                        <a14:foregroundMark x1="88112" y1="34395" x2="89685" y2="35350"/>
                        <a14:foregroundMark x1="90210" y1="35987" x2="91434" y2="36943"/>
                        <a14:foregroundMark x1="74301" y1="71019" x2="72203" y2="79299"/>
                        <a14:foregroundMark x1="72902" y1="70701" x2="72203" y2="84395"/>
                        <a14:foregroundMark x1="71678" y1="71019" x2="71678" y2="87261"/>
                        <a14:foregroundMark x1="72727" y1="80573" x2="71853" y2="88854"/>
                        <a14:foregroundMark x1="72727" y1="68790" x2="63811" y2="74841"/>
                        <a14:foregroundMark x1="68182" y1="69108" x2="62238" y2="70701"/>
                        <a14:foregroundMark x1="68531" y1="69108" x2="67483" y2="75796"/>
                        <a14:foregroundMark x1="28147" y1="12739" x2="28147" y2="6051"/>
                        <a14:foregroundMark x1="31818" y1="12739" x2="39336" y2="30255"/>
                        <a14:foregroundMark x1="37238" y1="19745" x2="35664" y2="10191"/>
                        <a14:foregroundMark x1="61014" y1="36943" x2="64336" y2="46497"/>
                        <a14:foregroundMark x1="71329" y1="65924" x2="68531" y2="63057"/>
                        <a14:foregroundMark x1="8217" y1="24522" x2="8217" y2="24522"/>
                        <a14:foregroundMark x1="13986" y1="69745" x2="13986" y2="71019"/>
                        <a14:foregroundMark x1="13811" y1="72611" x2="13811" y2="72611"/>
                        <a14:foregroundMark x1="29720" y1="73885" x2="29720" y2="73885"/>
                        <a14:foregroundMark x1="32343" y1="69745" x2="32343" y2="69745"/>
                        <a14:foregroundMark x1="34441" y1="69108" x2="35140" y2="70064"/>
                        <a14:foregroundMark x1="36189" y1="71656" x2="36189" y2="71656"/>
                        <a14:foregroundMark x1="11189" y1="63376" x2="11189" y2="63376"/>
                        <a14:foregroundMark x1="6993" y1="55096" x2="6993" y2="55096"/>
                        <a14:foregroundMark x1="66958" y1="65287" x2="66958" y2="65287"/>
                        <a14:foregroundMark x1="38287" y1="17516" x2="38287" y2="17516"/>
                        <a14:foregroundMark x1="37587" y1="15605" x2="37587" y2="15605"/>
                        <a14:foregroundMark x1="36713" y1="11783" x2="36713" y2="11783"/>
                        <a14:foregroundMark x1="36713" y1="11783" x2="36713" y2="11783"/>
                        <a14:foregroundMark x1="35490" y1="10510" x2="38112" y2="14650"/>
                      </a14:backgroundRemoval>
                    </a14:imgEffect>
                  </a14:imgLayer>
                </a14:imgProps>
              </a:ext>
            </a:extLst>
          </a:blip>
          <a:srcRect l="6269" r="57826" b="37168"/>
          <a:stretch/>
        </p:blipFill>
        <p:spPr>
          <a:xfrm>
            <a:off x="409141" y="2187354"/>
            <a:ext cx="254128" cy="24412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67541A9A-AB28-4241-AE03-C4111A46A887}"/>
              </a:ext>
            </a:extLst>
          </p:cNvPr>
          <p:cNvSpPr txBox="1"/>
          <p:nvPr/>
        </p:nvSpPr>
        <p:spPr>
          <a:xfrm>
            <a:off x="240518" y="230925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모리스9" panose="02020601000101010101" pitchFamily="18" charset="-127"/>
                <a:ea typeface="모리스9" panose="02020601000101010101" pitchFamily="18" charset="-127"/>
              </a:rPr>
              <a:t>F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9B5BBFB-5D0B-4393-AA5E-4A1E23D0688A}"/>
              </a:ext>
            </a:extLst>
          </p:cNvPr>
          <p:cNvGrpSpPr/>
          <p:nvPr/>
        </p:nvGrpSpPr>
        <p:grpSpPr>
          <a:xfrm>
            <a:off x="1172228" y="2290742"/>
            <a:ext cx="352541" cy="352541"/>
            <a:chOff x="98987" y="951729"/>
            <a:chExt cx="426575" cy="426575"/>
          </a:xfrm>
        </p:grpSpPr>
        <p:pic>
          <p:nvPicPr>
            <p:cNvPr id="103" name="그래픽 102" descr="하트">
              <a:extLst>
                <a:ext uri="{FF2B5EF4-FFF2-40B4-BE49-F238E27FC236}">
                  <a16:creationId xmlns:a16="http://schemas.microsoft.com/office/drawing/2014/main" id="{6FEF47B6-9D07-4BC4-8A91-5755EC3C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87" y="951729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" name="그래픽 103" descr="하트">
              <a:extLst>
                <a:ext uri="{FF2B5EF4-FFF2-40B4-BE49-F238E27FC236}">
                  <a16:creationId xmlns:a16="http://schemas.microsoft.com/office/drawing/2014/main" id="{1B21C450-A69E-44AF-BCAD-026806765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7656" y="1040398"/>
              <a:ext cx="249235" cy="249235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811E41-09EE-4F66-ACA5-C21BFACB23E6}"/>
              </a:ext>
            </a:extLst>
          </p:cNvPr>
          <p:cNvGrpSpPr/>
          <p:nvPr/>
        </p:nvGrpSpPr>
        <p:grpSpPr>
          <a:xfrm>
            <a:off x="1524767" y="2300625"/>
            <a:ext cx="352541" cy="352541"/>
            <a:chOff x="934447" y="953905"/>
            <a:chExt cx="426575" cy="426575"/>
          </a:xfrm>
        </p:grpSpPr>
        <p:pic>
          <p:nvPicPr>
            <p:cNvPr id="106" name="그래픽 105" descr="하트">
              <a:extLst>
                <a:ext uri="{FF2B5EF4-FFF2-40B4-BE49-F238E27FC236}">
                  <a16:creationId xmlns:a16="http://schemas.microsoft.com/office/drawing/2014/main" id="{C2E0BF11-0B80-4600-8700-AA6C43B2F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4447" y="953905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그래픽 106" descr="하트">
              <a:extLst>
                <a:ext uri="{FF2B5EF4-FFF2-40B4-BE49-F238E27FC236}">
                  <a16:creationId xmlns:a16="http://schemas.microsoft.com/office/drawing/2014/main" id="{27970236-83BB-4A20-8709-DD001EA7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3116" y="1042574"/>
              <a:ext cx="249235" cy="249235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644192-EE68-49D4-93E4-67D7840B2345}"/>
              </a:ext>
            </a:extLst>
          </p:cNvPr>
          <p:cNvGrpSpPr/>
          <p:nvPr/>
        </p:nvGrpSpPr>
        <p:grpSpPr>
          <a:xfrm>
            <a:off x="1877304" y="2300625"/>
            <a:ext cx="352541" cy="352541"/>
            <a:chOff x="1737715" y="951729"/>
            <a:chExt cx="426575" cy="426575"/>
          </a:xfrm>
        </p:grpSpPr>
        <p:pic>
          <p:nvPicPr>
            <p:cNvPr id="109" name="그래픽 108" descr="하트">
              <a:extLst>
                <a:ext uri="{FF2B5EF4-FFF2-40B4-BE49-F238E27FC236}">
                  <a16:creationId xmlns:a16="http://schemas.microsoft.com/office/drawing/2014/main" id="{D8EAA7FF-68DB-4AD7-B304-5D7B817A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15" y="951729"/>
              <a:ext cx="426575" cy="4265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0" name="그래픽 109" descr="하트">
              <a:extLst>
                <a:ext uri="{FF2B5EF4-FFF2-40B4-BE49-F238E27FC236}">
                  <a16:creationId xmlns:a16="http://schemas.microsoft.com/office/drawing/2014/main" id="{636D9F6C-6501-44B8-942F-72511B7EC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26384" y="1040398"/>
              <a:ext cx="249235" cy="249235"/>
            </a:xfrm>
            <a:prstGeom prst="rect">
              <a:avLst/>
            </a:prstGeom>
          </p:spPr>
        </p:pic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26099F0-2282-4674-B6ED-E57D41155D3A}"/>
              </a:ext>
            </a:extLst>
          </p:cNvPr>
          <p:cNvSpPr/>
          <p:nvPr/>
        </p:nvSpPr>
        <p:spPr>
          <a:xfrm>
            <a:off x="1225867" y="1848280"/>
            <a:ext cx="409820" cy="426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BFBFFF9-8174-4ED2-A7D4-32BD43B41CE7}"/>
              </a:ext>
            </a:extLst>
          </p:cNvPr>
          <p:cNvSpPr/>
          <p:nvPr/>
        </p:nvSpPr>
        <p:spPr>
          <a:xfrm>
            <a:off x="1726344" y="1849290"/>
            <a:ext cx="409820" cy="426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33CECF-AFB2-4A56-BB5C-8B43F534685E}"/>
              </a:ext>
            </a:extLst>
          </p:cNvPr>
          <p:cNvSpPr txBox="1"/>
          <p:nvPr/>
        </p:nvSpPr>
        <p:spPr>
          <a:xfrm>
            <a:off x="1059635" y="168390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A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9534D3-710F-4399-9DA3-74CC7F6DC22E}"/>
              </a:ext>
            </a:extLst>
          </p:cNvPr>
          <p:cNvSpPr txBox="1"/>
          <p:nvPr/>
        </p:nvSpPr>
        <p:spPr>
          <a:xfrm>
            <a:off x="1589126" y="167749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D</a:t>
            </a:r>
            <a:endParaRPr lang="ko-KR" altLang="en-US" sz="1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BFAE2B3-95DB-42FA-8968-73D45CA76013}"/>
              </a:ext>
            </a:extLst>
          </p:cNvPr>
          <p:cNvSpPr txBox="1"/>
          <p:nvPr/>
        </p:nvSpPr>
        <p:spPr>
          <a:xfrm>
            <a:off x="7841895" y="657221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엄마 아빠가 숲으로 내쫓습니다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B9A1809-C8A1-42B8-803B-1631401423B0}"/>
              </a:ext>
            </a:extLst>
          </p:cNvPr>
          <p:cNvSpPr/>
          <p:nvPr/>
        </p:nvSpPr>
        <p:spPr>
          <a:xfrm>
            <a:off x="58958" y="1985276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3121233-01C3-4ECB-BA2D-37FA2FF4D760}"/>
              </a:ext>
            </a:extLst>
          </p:cNvPr>
          <p:cNvSpPr/>
          <p:nvPr/>
        </p:nvSpPr>
        <p:spPr>
          <a:xfrm>
            <a:off x="973494" y="2505230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1781A78-4481-45FF-BD5F-D22A113F570D}"/>
              </a:ext>
            </a:extLst>
          </p:cNvPr>
          <p:cNvSpPr/>
          <p:nvPr/>
        </p:nvSpPr>
        <p:spPr>
          <a:xfrm>
            <a:off x="6719931" y="3139297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21A3B45-7291-4DB7-BFC4-D31B0A003A23}"/>
              </a:ext>
            </a:extLst>
          </p:cNvPr>
          <p:cNvSpPr txBox="1"/>
          <p:nvPr/>
        </p:nvSpPr>
        <p:spPr>
          <a:xfrm>
            <a:off x="7046150" y="31421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고딕13" panose="02020600000000000000" pitchFamily="18" charset="-127"/>
                <a:ea typeface="a고딕13" panose="02020600000000000000" pitchFamily="18" charset="-127"/>
              </a:rPr>
              <a:t>체력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C18B7B-98ED-47B4-914C-F7FB27543947}"/>
              </a:ext>
            </a:extLst>
          </p:cNvPr>
          <p:cNvSpPr txBox="1"/>
          <p:nvPr/>
        </p:nvSpPr>
        <p:spPr>
          <a:xfrm>
            <a:off x="7054506" y="3467407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체력 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3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칸이 다 닳으면 죽음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C7A219B-38D1-4496-9F15-3ABBDE83B2DE}"/>
              </a:ext>
            </a:extLst>
          </p:cNvPr>
          <p:cNvSpPr/>
          <p:nvPr/>
        </p:nvSpPr>
        <p:spPr>
          <a:xfrm>
            <a:off x="6708264" y="4100596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06251A-7B3F-4290-9DA2-B641D6DFB5F8}"/>
              </a:ext>
            </a:extLst>
          </p:cNvPr>
          <p:cNvSpPr txBox="1"/>
          <p:nvPr/>
        </p:nvSpPr>
        <p:spPr>
          <a:xfrm>
            <a:off x="7034483" y="406538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고딕13" panose="02020600000000000000" pitchFamily="18" charset="-127"/>
                <a:ea typeface="a고딕13" panose="02020600000000000000" pitchFamily="18" charset="-127"/>
              </a:rPr>
              <a:t>엔딩 </a:t>
            </a:r>
            <a:r>
              <a:rPr lang="en-US" altLang="ko-KR" b="1" dirty="0">
                <a:latin typeface="a고딕13" panose="02020600000000000000" pitchFamily="18" charset="-127"/>
                <a:ea typeface="a고딕13" panose="02020600000000000000" pitchFamily="18" charset="-127"/>
              </a:rPr>
              <a:t>1 </a:t>
            </a:r>
            <a:r>
              <a:rPr lang="ko-KR" altLang="en-US" b="1" dirty="0">
                <a:latin typeface="a고딕13" panose="02020600000000000000" pitchFamily="18" charset="-127"/>
                <a:ea typeface="a고딕13" panose="02020600000000000000" pitchFamily="18" charset="-127"/>
              </a:rPr>
              <a:t>획득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69ACBE-B12F-45D5-B614-7207E354E523}"/>
              </a:ext>
            </a:extLst>
          </p:cNvPr>
          <p:cNvSpPr txBox="1"/>
          <p:nvPr/>
        </p:nvSpPr>
        <p:spPr>
          <a:xfrm>
            <a:off x="7042839" y="4390602"/>
            <a:ext cx="4942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엄마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아빠를 스킬로 쓰러뜨릴 시 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[ED1.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뿌리를 뽑다</a:t>
            </a:r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]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 획득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F182C65-7707-40C3-8A9B-4F7BADC6D0C2}"/>
              </a:ext>
            </a:extLst>
          </p:cNvPr>
          <p:cNvSpPr/>
          <p:nvPr/>
        </p:nvSpPr>
        <p:spPr>
          <a:xfrm>
            <a:off x="4761044" y="3973130"/>
            <a:ext cx="314552" cy="2989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05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741</Words>
  <Application>Microsoft Office PowerPoint</Application>
  <PresentationFormat>와이드스크린</PresentationFormat>
  <Paragraphs>213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a고딕11</vt:lpstr>
      <vt:lpstr>맑은 고딕</vt:lpstr>
      <vt:lpstr>나눔스퀘어</vt:lpstr>
      <vt:lpstr>a고딕13</vt:lpstr>
      <vt:lpstr>Arial</vt:lpstr>
      <vt:lpstr>모리스9</vt:lpstr>
      <vt:lpstr>나눔스퀘어 Light</vt:lpstr>
      <vt:lpstr>a고딕14</vt:lpstr>
      <vt:lpstr>a고딕10</vt:lpstr>
      <vt:lpstr>a가을운동회B</vt:lpstr>
      <vt:lpstr>a고딕16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지수 정</dc:creator>
  <cp:lastModifiedBy>정지현</cp:lastModifiedBy>
  <cp:revision>109</cp:revision>
  <dcterms:created xsi:type="dcterms:W3CDTF">2019-10-27T07:20:08Z</dcterms:created>
  <dcterms:modified xsi:type="dcterms:W3CDTF">2019-10-28T14:25:19Z</dcterms:modified>
</cp:coreProperties>
</file>